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147479637" r:id="rId2"/>
    <p:sldId id="2147479608" r:id="rId3"/>
    <p:sldId id="2147479612" r:id="rId4"/>
    <p:sldId id="2147479639" r:id="rId5"/>
    <p:sldId id="2147479638" r:id="rId6"/>
    <p:sldId id="2147479630" r:id="rId7"/>
    <p:sldId id="2147479619" r:id="rId8"/>
    <p:sldId id="2147479607" r:id="rId9"/>
    <p:sldId id="21474796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80"/>
    <a:srgbClr val="00A3AD"/>
    <a:srgbClr val="E85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46CB0-990F-4572-9482-EF470E606645}" v="14" dt="2024-11-01T11:54:37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xi Hu" userId="57de01e3-cf76-4c0f-a7a4-3aca4d3a2941" providerId="ADAL" clId="{03446CB0-990F-4572-9482-EF470E606645}"/>
    <pc:docChg chg="undo custSel delSld modSld delMainMaster">
      <pc:chgData name="Xiaoxi Hu" userId="57de01e3-cf76-4c0f-a7a4-3aca4d3a2941" providerId="ADAL" clId="{03446CB0-990F-4572-9482-EF470E606645}" dt="2024-11-01T11:56:01.546" v="61" actId="14100"/>
      <pc:docMkLst>
        <pc:docMk/>
      </pc:docMkLst>
      <pc:sldChg chg="del">
        <pc:chgData name="Xiaoxi Hu" userId="57de01e3-cf76-4c0f-a7a4-3aca4d3a2941" providerId="ADAL" clId="{03446CB0-990F-4572-9482-EF470E606645}" dt="2024-11-01T11:53:39.847" v="40" actId="47"/>
        <pc:sldMkLst>
          <pc:docMk/>
          <pc:sldMk cId="1083380260" sldId="261"/>
        </pc:sldMkLst>
      </pc:sldChg>
      <pc:sldChg chg="addSp modSp mod">
        <pc:chgData name="Xiaoxi Hu" userId="57de01e3-cf76-4c0f-a7a4-3aca4d3a2941" providerId="ADAL" clId="{03446CB0-990F-4572-9482-EF470E606645}" dt="2024-11-01T11:55:01.544" v="56" actId="207"/>
        <pc:sldMkLst>
          <pc:docMk/>
          <pc:sldMk cId="3155245627" sldId="2147479607"/>
        </pc:sldMkLst>
        <pc:spChg chg="mod">
          <ac:chgData name="Xiaoxi Hu" userId="57de01e3-cf76-4c0f-a7a4-3aca4d3a2941" providerId="ADAL" clId="{03446CB0-990F-4572-9482-EF470E606645}" dt="2024-11-01T11:55:01.544" v="56" actId="207"/>
          <ac:spMkLst>
            <pc:docMk/>
            <pc:sldMk cId="3155245627" sldId="2147479607"/>
            <ac:spMk id="2" creationId="{CA8A0AAB-1D28-2C78-800C-4F1F51294E5C}"/>
          </ac:spMkLst>
        </pc:spChg>
        <pc:spChg chg="add mod">
          <ac:chgData name="Xiaoxi Hu" userId="57de01e3-cf76-4c0f-a7a4-3aca4d3a2941" providerId="ADAL" clId="{03446CB0-990F-4572-9482-EF470E606645}" dt="2024-11-01T11:53:25.602" v="34" actId="1076"/>
          <ac:spMkLst>
            <pc:docMk/>
            <pc:sldMk cId="3155245627" sldId="2147479607"/>
            <ac:spMk id="3" creationId="{A6D93B08-9876-9266-E5D6-16375A04D785}"/>
          </ac:spMkLst>
        </pc:spChg>
        <pc:spChg chg="add mod">
          <ac:chgData name="Xiaoxi Hu" userId="57de01e3-cf76-4c0f-a7a4-3aca4d3a2941" providerId="ADAL" clId="{03446CB0-990F-4572-9482-EF470E606645}" dt="2024-11-01T11:54:40.083" v="55" actId="1076"/>
          <ac:spMkLst>
            <pc:docMk/>
            <pc:sldMk cId="3155245627" sldId="2147479607"/>
            <ac:spMk id="4" creationId="{E1335664-AFA5-BC73-7B06-3987927D796A}"/>
          </ac:spMkLst>
        </pc:spChg>
      </pc:sldChg>
      <pc:sldChg chg="addSp modSp mod">
        <pc:chgData name="Xiaoxi Hu" userId="57de01e3-cf76-4c0f-a7a4-3aca4d3a2941" providerId="ADAL" clId="{03446CB0-990F-4572-9482-EF470E606645}" dt="2024-11-01T11:52:24.755" v="12" actId="207"/>
        <pc:sldMkLst>
          <pc:docMk/>
          <pc:sldMk cId="1555607119" sldId="2147479608"/>
        </pc:sldMkLst>
        <pc:spChg chg="add mod">
          <ac:chgData name="Xiaoxi Hu" userId="57de01e3-cf76-4c0f-a7a4-3aca4d3a2941" providerId="ADAL" clId="{03446CB0-990F-4572-9482-EF470E606645}" dt="2024-11-01T11:52:24.755" v="12" actId="207"/>
          <ac:spMkLst>
            <pc:docMk/>
            <pc:sldMk cId="1555607119" sldId="2147479608"/>
            <ac:spMk id="2" creationId="{489FCD57-121C-8713-E026-CAE1D873C480}"/>
          </ac:spMkLst>
        </pc:spChg>
      </pc:sldChg>
      <pc:sldChg chg="del">
        <pc:chgData name="Xiaoxi Hu" userId="57de01e3-cf76-4c0f-a7a4-3aca4d3a2941" providerId="ADAL" clId="{03446CB0-990F-4572-9482-EF470E606645}" dt="2024-11-01T11:53:43.711" v="46" actId="47"/>
        <pc:sldMkLst>
          <pc:docMk/>
          <pc:sldMk cId="1860601405" sldId="2147479610"/>
        </pc:sldMkLst>
      </pc:sldChg>
      <pc:sldChg chg="addSp modSp">
        <pc:chgData name="Xiaoxi Hu" userId="57de01e3-cf76-4c0f-a7a4-3aca4d3a2941" providerId="ADAL" clId="{03446CB0-990F-4572-9482-EF470E606645}" dt="2024-11-01T11:52:31.721" v="13"/>
        <pc:sldMkLst>
          <pc:docMk/>
          <pc:sldMk cId="1552497519" sldId="2147479612"/>
        </pc:sldMkLst>
        <pc:spChg chg="add mod">
          <ac:chgData name="Xiaoxi Hu" userId="57de01e3-cf76-4c0f-a7a4-3aca4d3a2941" providerId="ADAL" clId="{03446CB0-990F-4572-9482-EF470E606645}" dt="2024-11-01T11:52:31.721" v="13"/>
          <ac:spMkLst>
            <pc:docMk/>
            <pc:sldMk cId="1552497519" sldId="2147479612"/>
            <ac:spMk id="2" creationId="{99C101B0-21B5-2066-2324-2E0B50484512}"/>
          </ac:spMkLst>
        </pc:spChg>
      </pc:sldChg>
      <pc:sldChg chg="del">
        <pc:chgData name="Xiaoxi Hu" userId="57de01e3-cf76-4c0f-a7a4-3aca4d3a2941" providerId="ADAL" clId="{03446CB0-990F-4572-9482-EF470E606645}" dt="2024-11-01T11:53:41.342" v="42" actId="47"/>
        <pc:sldMkLst>
          <pc:docMk/>
          <pc:sldMk cId="1437857" sldId="2147479615"/>
        </pc:sldMkLst>
      </pc:sldChg>
      <pc:sldChg chg="addSp modSp mod modClrScheme chgLayout">
        <pc:chgData name="Xiaoxi Hu" userId="57de01e3-cf76-4c0f-a7a4-3aca4d3a2941" providerId="ADAL" clId="{03446CB0-990F-4572-9482-EF470E606645}" dt="2024-11-01T11:54:32.176" v="53" actId="207"/>
        <pc:sldMkLst>
          <pc:docMk/>
          <pc:sldMk cId="1530720518" sldId="2147479618"/>
        </pc:sldMkLst>
        <pc:spChg chg="mod ord">
          <ac:chgData name="Xiaoxi Hu" userId="57de01e3-cf76-4c0f-a7a4-3aca4d3a2941" providerId="ADAL" clId="{03446CB0-990F-4572-9482-EF470E606645}" dt="2024-11-01T11:54:18.647" v="52" actId="700"/>
          <ac:spMkLst>
            <pc:docMk/>
            <pc:sldMk cId="1530720518" sldId="2147479618"/>
            <ac:spMk id="2" creationId="{63C212A8-875C-B51D-2B8D-CA03703F3471}"/>
          </ac:spMkLst>
        </pc:spChg>
        <pc:spChg chg="add mod">
          <ac:chgData name="Xiaoxi Hu" userId="57de01e3-cf76-4c0f-a7a4-3aca4d3a2941" providerId="ADAL" clId="{03446CB0-990F-4572-9482-EF470E606645}" dt="2024-11-01T11:54:32.176" v="53" actId="207"/>
          <ac:spMkLst>
            <pc:docMk/>
            <pc:sldMk cId="1530720518" sldId="2147479618"/>
            <ac:spMk id="3" creationId="{39A9CD7D-4A67-E7E3-7BDC-352CF6EFD3C8}"/>
          </ac:spMkLst>
        </pc:spChg>
      </pc:sldChg>
      <pc:sldChg chg="addSp modSp mod">
        <pc:chgData name="Xiaoxi Hu" userId="57de01e3-cf76-4c0f-a7a4-3aca4d3a2941" providerId="ADAL" clId="{03446CB0-990F-4572-9482-EF470E606645}" dt="2024-11-01T11:55:43.061" v="60" actId="207"/>
        <pc:sldMkLst>
          <pc:docMk/>
          <pc:sldMk cId="1990764164" sldId="2147479619"/>
        </pc:sldMkLst>
        <pc:spChg chg="add mod">
          <ac:chgData name="Xiaoxi Hu" userId="57de01e3-cf76-4c0f-a7a4-3aca4d3a2941" providerId="ADAL" clId="{03446CB0-990F-4572-9482-EF470E606645}" dt="2024-11-01T11:53:15.685" v="29" actId="1076"/>
          <ac:spMkLst>
            <pc:docMk/>
            <pc:sldMk cId="1990764164" sldId="2147479619"/>
            <ac:spMk id="3" creationId="{5B362E9A-2766-CC19-877D-08531802ABC1}"/>
          </ac:spMkLst>
        </pc:spChg>
        <pc:spChg chg="add mod">
          <ac:chgData name="Xiaoxi Hu" userId="57de01e3-cf76-4c0f-a7a4-3aca4d3a2941" providerId="ADAL" clId="{03446CB0-990F-4572-9482-EF470E606645}" dt="2024-11-01T11:53:17.590" v="31" actId="1076"/>
          <ac:spMkLst>
            <pc:docMk/>
            <pc:sldMk cId="1990764164" sldId="2147479619"/>
            <ac:spMk id="4" creationId="{D6E49131-DF73-B0A2-428A-18462C7314AE}"/>
          </ac:spMkLst>
        </pc:spChg>
        <pc:spChg chg="mod">
          <ac:chgData name="Xiaoxi Hu" userId="57de01e3-cf76-4c0f-a7a4-3aca4d3a2941" providerId="ADAL" clId="{03446CB0-990F-4572-9482-EF470E606645}" dt="2024-11-01T11:55:43.061" v="60" actId="207"/>
          <ac:spMkLst>
            <pc:docMk/>
            <pc:sldMk cId="1990764164" sldId="2147479619"/>
            <ac:spMk id="5" creationId="{58A65472-DE86-461E-B566-D1E1EFAE3FDB}"/>
          </ac:spMkLst>
        </pc:spChg>
      </pc:sldChg>
      <pc:sldChg chg="del">
        <pc:chgData name="Xiaoxi Hu" userId="57de01e3-cf76-4c0f-a7a4-3aca4d3a2941" providerId="ADAL" clId="{03446CB0-990F-4572-9482-EF470E606645}" dt="2024-11-01T11:53:39.177" v="39" actId="47"/>
        <pc:sldMkLst>
          <pc:docMk/>
          <pc:sldMk cId="1581702562" sldId="2147479622"/>
        </pc:sldMkLst>
      </pc:sldChg>
      <pc:sldChg chg="del">
        <pc:chgData name="Xiaoxi Hu" userId="57de01e3-cf76-4c0f-a7a4-3aca4d3a2941" providerId="ADAL" clId="{03446CB0-990F-4572-9482-EF470E606645}" dt="2024-11-01T11:53:40.855" v="41" actId="47"/>
        <pc:sldMkLst>
          <pc:docMk/>
          <pc:sldMk cId="1716855017" sldId="2147479623"/>
        </pc:sldMkLst>
      </pc:sldChg>
      <pc:sldChg chg="del">
        <pc:chgData name="Xiaoxi Hu" userId="57de01e3-cf76-4c0f-a7a4-3aca4d3a2941" providerId="ADAL" clId="{03446CB0-990F-4572-9482-EF470E606645}" dt="2024-11-01T11:53:45.336" v="49" actId="47"/>
        <pc:sldMkLst>
          <pc:docMk/>
          <pc:sldMk cId="1300581943" sldId="2147479625"/>
        </pc:sldMkLst>
      </pc:sldChg>
      <pc:sldChg chg="del">
        <pc:chgData name="Xiaoxi Hu" userId="57de01e3-cf76-4c0f-a7a4-3aca4d3a2941" providerId="ADAL" clId="{03446CB0-990F-4572-9482-EF470E606645}" dt="2024-11-01T11:53:42.445" v="44" actId="47"/>
        <pc:sldMkLst>
          <pc:docMk/>
          <pc:sldMk cId="3789497883" sldId="2147479626"/>
        </pc:sldMkLst>
      </pc:sldChg>
      <pc:sldChg chg="del">
        <pc:chgData name="Xiaoxi Hu" userId="57de01e3-cf76-4c0f-a7a4-3aca4d3a2941" providerId="ADAL" clId="{03446CB0-990F-4572-9482-EF470E606645}" dt="2024-11-01T11:53:44.750" v="48" actId="47"/>
        <pc:sldMkLst>
          <pc:docMk/>
          <pc:sldMk cId="1352334835" sldId="2147479627"/>
        </pc:sldMkLst>
      </pc:sldChg>
      <pc:sldChg chg="del">
        <pc:chgData name="Xiaoxi Hu" userId="57de01e3-cf76-4c0f-a7a4-3aca4d3a2941" providerId="ADAL" clId="{03446CB0-990F-4572-9482-EF470E606645}" dt="2024-11-01T11:53:38.999" v="38" actId="47"/>
        <pc:sldMkLst>
          <pc:docMk/>
          <pc:sldMk cId="3712413548" sldId="2147479628"/>
        </pc:sldMkLst>
      </pc:sldChg>
      <pc:sldChg chg="addSp modSp mod">
        <pc:chgData name="Xiaoxi Hu" userId="57de01e3-cf76-4c0f-a7a4-3aca4d3a2941" providerId="ADAL" clId="{03446CB0-990F-4572-9482-EF470E606645}" dt="2024-11-01T11:55:35.107" v="59" actId="207"/>
        <pc:sldMkLst>
          <pc:docMk/>
          <pc:sldMk cId="2699112393" sldId="2147479630"/>
        </pc:sldMkLst>
        <pc:spChg chg="add mod">
          <ac:chgData name="Xiaoxi Hu" userId="57de01e3-cf76-4c0f-a7a4-3aca4d3a2941" providerId="ADAL" clId="{03446CB0-990F-4572-9482-EF470E606645}" dt="2024-11-01T11:53:05.596" v="25" actId="1076"/>
          <ac:spMkLst>
            <pc:docMk/>
            <pc:sldMk cId="2699112393" sldId="2147479630"/>
            <ac:spMk id="2" creationId="{B59FE874-19C7-C107-C58A-F7D7DFE16521}"/>
          </ac:spMkLst>
        </pc:spChg>
        <pc:spChg chg="add mod">
          <ac:chgData name="Xiaoxi Hu" userId="57de01e3-cf76-4c0f-a7a4-3aca4d3a2941" providerId="ADAL" clId="{03446CB0-990F-4572-9482-EF470E606645}" dt="2024-11-01T11:53:09.432" v="27" actId="1076"/>
          <ac:spMkLst>
            <pc:docMk/>
            <pc:sldMk cId="2699112393" sldId="2147479630"/>
            <ac:spMk id="3" creationId="{310950DB-581A-1827-924C-83979CD2A7E1}"/>
          </ac:spMkLst>
        </pc:spChg>
        <pc:spChg chg="mod">
          <ac:chgData name="Xiaoxi Hu" userId="57de01e3-cf76-4c0f-a7a4-3aca4d3a2941" providerId="ADAL" clId="{03446CB0-990F-4572-9482-EF470E606645}" dt="2024-11-01T11:55:35.107" v="59" actId="207"/>
          <ac:spMkLst>
            <pc:docMk/>
            <pc:sldMk cId="2699112393" sldId="2147479630"/>
            <ac:spMk id="59" creationId="{455CD8B2-2248-3047-25A6-F7397BB5AB72}"/>
          </ac:spMkLst>
        </pc:spChg>
      </pc:sldChg>
      <pc:sldChg chg="del">
        <pc:chgData name="Xiaoxi Hu" userId="57de01e3-cf76-4c0f-a7a4-3aca4d3a2941" providerId="ADAL" clId="{03446CB0-990F-4572-9482-EF470E606645}" dt="2024-11-01T11:53:44.181" v="47" actId="47"/>
        <pc:sldMkLst>
          <pc:docMk/>
          <pc:sldMk cId="3435000563" sldId="2147479631"/>
        </pc:sldMkLst>
      </pc:sldChg>
      <pc:sldChg chg="del">
        <pc:chgData name="Xiaoxi Hu" userId="57de01e3-cf76-4c0f-a7a4-3aca4d3a2941" providerId="ADAL" clId="{03446CB0-990F-4572-9482-EF470E606645}" dt="2024-11-01T11:53:41.945" v="43" actId="47"/>
        <pc:sldMkLst>
          <pc:docMk/>
          <pc:sldMk cId="3429453147" sldId="2147479632"/>
        </pc:sldMkLst>
      </pc:sldChg>
      <pc:sldChg chg="del">
        <pc:chgData name="Xiaoxi Hu" userId="57de01e3-cf76-4c0f-a7a4-3aca4d3a2941" providerId="ADAL" clId="{03446CB0-990F-4572-9482-EF470E606645}" dt="2024-11-01T11:53:21.040" v="32" actId="47"/>
        <pc:sldMkLst>
          <pc:docMk/>
          <pc:sldMk cId="534782845" sldId="2147479633"/>
        </pc:sldMkLst>
      </pc:sldChg>
      <pc:sldChg chg="del">
        <pc:chgData name="Xiaoxi Hu" userId="57de01e3-cf76-4c0f-a7a4-3aca4d3a2941" providerId="ADAL" clId="{03446CB0-990F-4572-9482-EF470E606645}" dt="2024-11-01T11:53:43.031" v="45" actId="47"/>
        <pc:sldMkLst>
          <pc:docMk/>
          <pc:sldMk cId="2477897229" sldId="2147479634"/>
        </pc:sldMkLst>
      </pc:sldChg>
      <pc:sldChg chg="addSp modSp mod">
        <pc:chgData name="Xiaoxi Hu" userId="57de01e3-cf76-4c0f-a7a4-3aca4d3a2941" providerId="ADAL" clId="{03446CB0-990F-4572-9482-EF470E606645}" dt="2024-11-01T11:56:01.546" v="61" actId="14100"/>
        <pc:sldMkLst>
          <pc:docMk/>
          <pc:sldMk cId="4186025220" sldId="2147479637"/>
        </pc:sldMkLst>
        <pc:spChg chg="mod">
          <ac:chgData name="Xiaoxi Hu" userId="57de01e3-cf76-4c0f-a7a4-3aca4d3a2941" providerId="ADAL" clId="{03446CB0-990F-4572-9482-EF470E606645}" dt="2024-11-01T11:56:01.546" v="61" actId="14100"/>
          <ac:spMkLst>
            <pc:docMk/>
            <pc:sldMk cId="4186025220" sldId="2147479637"/>
            <ac:spMk id="2" creationId="{80C6C174-8D82-9C09-9285-19DBE0C8F72A}"/>
          </ac:spMkLst>
        </pc:spChg>
        <pc:spChg chg="add mod">
          <ac:chgData name="Xiaoxi Hu" userId="57de01e3-cf76-4c0f-a7a4-3aca4d3a2941" providerId="ADAL" clId="{03446CB0-990F-4572-9482-EF470E606645}" dt="2024-11-01T11:51:54.153" v="5" actId="207"/>
          <ac:spMkLst>
            <pc:docMk/>
            <pc:sldMk cId="4186025220" sldId="2147479637"/>
            <ac:spMk id="3" creationId="{BA050BCD-CE9C-17F7-2C42-505EC08761D7}"/>
          </ac:spMkLst>
        </pc:spChg>
        <pc:spChg chg="add mod">
          <ac:chgData name="Xiaoxi Hu" userId="57de01e3-cf76-4c0f-a7a4-3aca4d3a2941" providerId="ADAL" clId="{03446CB0-990F-4572-9482-EF470E606645}" dt="2024-11-01T11:52:01.994" v="7" actId="1076"/>
          <ac:spMkLst>
            <pc:docMk/>
            <pc:sldMk cId="4186025220" sldId="2147479637"/>
            <ac:spMk id="4" creationId="{6E2AD74B-09C4-D78D-C4D2-35FC6790ECCA}"/>
          </ac:spMkLst>
        </pc:spChg>
      </pc:sldChg>
      <pc:sldChg chg="addSp modSp mod">
        <pc:chgData name="Xiaoxi Hu" userId="57de01e3-cf76-4c0f-a7a4-3aca4d3a2941" providerId="ADAL" clId="{03446CB0-990F-4572-9482-EF470E606645}" dt="2024-11-01T11:52:59.311" v="23" actId="1076"/>
        <pc:sldMkLst>
          <pc:docMk/>
          <pc:sldMk cId="3961392447" sldId="2147479638"/>
        </pc:sldMkLst>
        <pc:spChg chg="add mod">
          <ac:chgData name="Xiaoxi Hu" userId="57de01e3-cf76-4c0f-a7a4-3aca4d3a2941" providerId="ADAL" clId="{03446CB0-990F-4572-9482-EF470E606645}" dt="2024-11-01T11:52:52.991" v="21"/>
          <ac:spMkLst>
            <pc:docMk/>
            <pc:sldMk cId="3961392447" sldId="2147479638"/>
            <ac:spMk id="2" creationId="{CE2ACC7C-58A0-5896-3DB6-42758E08F3F8}"/>
          </ac:spMkLst>
        </pc:spChg>
        <pc:spChg chg="add mod">
          <ac:chgData name="Xiaoxi Hu" userId="57de01e3-cf76-4c0f-a7a4-3aca4d3a2941" providerId="ADAL" clId="{03446CB0-990F-4572-9482-EF470E606645}" dt="2024-11-01T11:52:59.311" v="23" actId="1076"/>
          <ac:spMkLst>
            <pc:docMk/>
            <pc:sldMk cId="3961392447" sldId="2147479638"/>
            <ac:spMk id="4" creationId="{16B7E816-7A58-635C-D572-1A8FA5682BE5}"/>
          </ac:spMkLst>
        </pc:spChg>
      </pc:sldChg>
      <pc:sldChg chg="addSp modSp mod">
        <pc:chgData name="Xiaoxi Hu" userId="57de01e3-cf76-4c0f-a7a4-3aca4d3a2941" providerId="ADAL" clId="{03446CB0-990F-4572-9482-EF470E606645}" dt="2024-11-01T11:55:23.021" v="58" actId="14100"/>
        <pc:sldMkLst>
          <pc:docMk/>
          <pc:sldMk cId="1640089862" sldId="2147479639"/>
        </pc:sldMkLst>
        <pc:spChg chg="mod">
          <ac:chgData name="Xiaoxi Hu" userId="57de01e3-cf76-4c0f-a7a4-3aca4d3a2941" providerId="ADAL" clId="{03446CB0-990F-4572-9482-EF470E606645}" dt="2024-11-01T11:55:11.594" v="57" actId="207"/>
          <ac:spMkLst>
            <pc:docMk/>
            <pc:sldMk cId="1640089862" sldId="2147479639"/>
            <ac:spMk id="2" creationId="{0C58CD2D-69D5-AC6E-A508-AFE19514B04D}"/>
          </ac:spMkLst>
        </pc:spChg>
        <pc:spChg chg="add mod">
          <ac:chgData name="Xiaoxi Hu" userId="57de01e3-cf76-4c0f-a7a4-3aca4d3a2941" providerId="ADAL" clId="{03446CB0-990F-4572-9482-EF470E606645}" dt="2024-11-01T11:52:38.619" v="15" actId="1037"/>
          <ac:spMkLst>
            <pc:docMk/>
            <pc:sldMk cId="1640089862" sldId="2147479639"/>
            <ac:spMk id="3" creationId="{51FFD8D0-D668-F0B7-E797-0AD8D2B81063}"/>
          </ac:spMkLst>
        </pc:spChg>
        <pc:spChg chg="add mod">
          <ac:chgData name="Xiaoxi Hu" userId="57de01e3-cf76-4c0f-a7a4-3aca4d3a2941" providerId="ADAL" clId="{03446CB0-990F-4572-9482-EF470E606645}" dt="2024-11-01T11:52:48.541" v="20" actId="14100"/>
          <ac:spMkLst>
            <pc:docMk/>
            <pc:sldMk cId="1640089862" sldId="2147479639"/>
            <ac:spMk id="7" creationId="{F1860FC5-3399-753F-2104-168D09381E33}"/>
          </ac:spMkLst>
        </pc:spChg>
        <pc:picChg chg="mod">
          <ac:chgData name="Xiaoxi Hu" userId="57de01e3-cf76-4c0f-a7a4-3aca4d3a2941" providerId="ADAL" clId="{03446CB0-990F-4572-9482-EF470E606645}" dt="2024-11-01T11:55:23.021" v="58" actId="14100"/>
          <ac:picMkLst>
            <pc:docMk/>
            <pc:sldMk cId="1640089862" sldId="2147479639"/>
            <ac:picMk id="6" creationId="{C2766CBA-9C7B-5F77-0E14-9B5E99E135F3}"/>
          </ac:picMkLst>
        </pc:picChg>
      </pc:sldChg>
      <pc:sldMasterChg chg="del delSldLayout">
        <pc:chgData name="Xiaoxi Hu" userId="57de01e3-cf76-4c0f-a7a4-3aca4d3a2941" providerId="ADAL" clId="{03446CB0-990F-4572-9482-EF470E606645}" dt="2024-11-01T11:53:41.342" v="42" actId="47"/>
        <pc:sldMasterMkLst>
          <pc:docMk/>
          <pc:sldMasterMk cId="953232718" sldId="2147483648"/>
        </pc:sldMasterMkLst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144520285" sldId="2147483649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944297944" sldId="2147483650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2604787908" sldId="2147483651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1023969213" sldId="2147483652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4267701497" sldId="2147483653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717362430" sldId="2147483654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621919670" sldId="2147483655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2105449686" sldId="2147483656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3384695228" sldId="2147483657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2209967408" sldId="2147483658"/>
          </pc:sldLayoutMkLst>
        </pc:sldLayoutChg>
        <pc:sldLayoutChg chg="del">
          <pc:chgData name="Xiaoxi Hu" userId="57de01e3-cf76-4c0f-a7a4-3aca4d3a2941" providerId="ADAL" clId="{03446CB0-990F-4572-9482-EF470E606645}" dt="2024-11-01T11:53:41.342" v="42" actId="47"/>
          <pc:sldLayoutMkLst>
            <pc:docMk/>
            <pc:sldMasterMk cId="953232718" sldId="2147483648"/>
            <pc:sldLayoutMk cId="305210019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C20F-1ABE-42C1-8AF6-7C8CDE96422B}" type="datetimeFigureOut">
              <a:rPr lang="en-AU" smtClean="0"/>
              <a:t>1/11/2024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69898-D00D-4CA5-BE40-69BC7A7BCC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01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39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/>
              <a:t>Pain Points and Challenges in the Current Process</a:t>
            </a:r>
          </a:p>
          <a:p>
            <a:r>
              <a:rPr lang="en-AU"/>
              <a:t>show the typical steps in the current audit reporting process, highlighting areas of inefficiency and common problems: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Time-Consuming</a:t>
            </a:r>
            <a:r>
              <a:rPr lang="en-AU"/>
              <a:t>: Manual report writing is slow, requiring auditors to review meeting notes, cross-reference findings, and spend time formatting the document.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Inconsistent Reporting</a:t>
            </a:r>
            <a:r>
              <a:rPr lang="en-AU"/>
              <a:t>: Different auditors might write reports in varying formats or tones, making consistency a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Errors and Omissions</a:t>
            </a:r>
            <a:r>
              <a:rPr lang="en-AU"/>
              <a:t>: Human error can lead to missed details, incomplete reports, or factual inaccuracies.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High Cognitive Load</a:t>
            </a:r>
            <a:r>
              <a:rPr lang="en-AU"/>
              <a:t>: Auditors need to constantly refer to previous reports to maintain style consistency, increasing mental fatigue.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Lack of Standardization</a:t>
            </a:r>
            <a:r>
              <a:rPr lang="en-AU"/>
              <a:t>: Without a unified format or style guide, reports can vary greatly, making it difficult for stakeholders to quickly grasp findings.</a:t>
            </a:r>
          </a:p>
          <a:p>
            <a:r>
              <a:rPr lang="en-AU"/>
              <a:t>You can emphasize these points by showing metrics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Average time spent on generating a single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Error rates or inconsistencies in past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Feedback from stakeholders on the clarity or readability of reports.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37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733B8-688F-4F2A-B0B1-02E2D5E137B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79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singteloptus.sharepoint.com/sites/dept_brand/Pages/Templates.aspx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Teal No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9AF26F-3B56-414F-8735-6B89D0B4C2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4CBD7B-6924-8441-A258-6DD16FD94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49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AF0B3-8404-4B45-9EB2-2E1E13706A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273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 - Large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A7404E-7900-C445-A741-B0377E592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accent2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yellow</a:t>
            </a:r>
          </a:p>
        </p:txBody>
      </p:sp>
    </p:spTree>
    <p:extLst>
      <p:ext uri="{BB962C8B-B14F-4D97-AF65-F5344CB8AC3E}">
        <p14:creationId xmlns:p14="http://schemas.microsoft.com/office/powerpoint/2010/main" val="273638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 - Large Fo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D06D4-F814-184B-887A-F158EBEFD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94A1EDC-B058-E642-B9D6-68CF10768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yellow</a:t>
            </a:r>
          </a:p>
        </p:txBody>
      </p:sp>
    </p:spTree>
    <p:extLst>
      <p:ext uri="{BB962C8B-B14F-4D97-AF65-F5344CB8AC3E}">
        <p14:creationId xmlns:p14="http://schemas.microsoft.com/office/powerpoint/2010/main" val="1321672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Yellow - Large Fo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4970E-5D0C-EE4F-9CD6-96A57F6B81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7A4351-BFB2-B248-91EF-4F692386D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accent2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white</a:t>
            </a:r>
          </a:p>
        </p:txBody>
      </p:sp>
    </p:spTree>
    <p:extLst>
      <p:ext uri="{BB962C8B-B14F-4D97-AF65-F5344CB8AC3E}">
        <p14:creationId xmlns:p14="http://schemas.microsoft.com/office/powerpoint/2010/main" val="1293021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erry - Large Fo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4618B-952F-8F41-89AF-EACB0E16A7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4214C45-997F-DF49-8142-F03652F308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teal</a:t>
            </a:r>
          </a:p>
        </p:txBody>
      </p:sp>
    </p:spTree>
    <p:extLst>
      <p:ext uri="{BB962C8B-B14F-4D97-AF65-F5344CB8AC3E}">
        <p14:creationId xmlns:p14="http://schemas.microsoft.com/office/powerpoint/2010/main" val="415965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 - Small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64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 - Small Fo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53ED-540E-3B4C-9203-963F26D9F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5073F2-37AC-E948-9A96-EDAFF6B34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317856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Yellow - Small Fo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FFB4D-8ECC-4648-A43B-A1193FD6F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703B3A-2389-EA4C-9CE3-2BDE8C506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1281176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erry - Small Fo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D4298-DF9F-684A-B0DF-3FB2C94E9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CD4FC-3C10-C843-8BBC-29F3841D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3959371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84252"/>
            <a:ext cx="3540125" cy="695325"/>
          </a:xfrm>
        </p:spPr>
        <p:txBody>
          <a:bodyPr/>
          <a:lstStyle>
            <a:lvl1pPr>
              <a:defRPr sz="5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263811" y="695581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905230" y="470603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263811" y="1861242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30" y="1630114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3811" y="3026903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05230" y="2789625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263811" y="4192564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905230" y="3949136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263811" y="5358226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5230" y="5108648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336360" y="695581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977779" y="470603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336360" y="1861242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977779" y="1630114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9336360" y="3026903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77779" y="2789625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9336360" y="4192564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7977779" y="3949136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9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9336360" y="5358226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977779" y="5108648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10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714E82-4AE2-8C48-865B-13D165E7C8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60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Jade No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24FC3-3E22-D74B-8FD6-C8D589A97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13C7E-7C81-6F4F-8709-C25F238856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4509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ilable imagery for presenta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Available imagery for presentations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A663D3E5-AC0E-E04B-A578-217E9A347359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7200" y="1342800"/>
            <a:ext cx="5569200" cy="288037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Imagery for presentations can be found at the following address: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C6AAF-4B27-754D-A3EC-B206C3883E88}"/>
              </a:ext>
            </a:extLst>
          </p:cNvPr>
          <p:cNvSpPr txBox="1"/>
          <p:nvPr userDrawn="1"/>
        </p:nvSpPr>
        <p:spPr>
          <a:xfrm>
            <a:off x="367200" y="1753386"/>
            <a:ext cx="55434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>
                <a:hlinkClick r:id="rId2"/>
              </a:rPr>
              <a:t>https://singteloptus.sharepoint.com/sites/dept_brand/Pages/Templates.aspx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963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31" name="Table 862">
            <a:extLst>
              <a:ext uri="{FF2B5EF4-FFF2-40B4-BE49-F238E27FC236}">
                <a16:creationId xmlns:a16="http://schemas.microsoft.com/office/drawing/2014/main" id="{FB09B2DD-16D9-B64E-933C-F9CE70BCBF9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86601917"/>
              </p:ext>
            </p:extLst>
          </p:nvPr>
        </p:nvGraphicFramePr>
        <p:xfrm>
          <a:off x="358775" y="1933303"/>
          <a:ext cx="11461734" cy="4163442"/>
        </p:xfrm>
        <a:graphic>
          <a:graphicData uri="http://schemas.openxmlformats.org/drawingml/2006/table">
            <a:tbl>
              <a:tblPr/>
              <a:tblGrid>
                <a:gridCol w="6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23892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Social Media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 </a:t>
                      </a: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Facebook_1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Facebook_2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Gaming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Google+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LinkedIn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Pinterest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Twitter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Navigation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Back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Cross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Dropdown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Equals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Forward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Info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Menu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Previous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Pause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Play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Profile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Quick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Forward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Refresh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Tick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Time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Calendar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24-7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Infinity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50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1" name="Table 862">
            <a:extLst>
              <a:ext uri="{FF2B5EF4-FFF2-40B4-BE49-F238E27FC236}">
                <a16:creationId xmlns:a16="http://schemas.microsoft.com/office/drawing/2014/main" id="{7D9F581C-9628-E94C-80B1-188A7084C32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3113076"/>
              </p:ext>
            </p:extLst>
          </p:nvPr>
        </p:nvGraphicFramePr>
        <p:xfrm>
          <a:off x="358775" y="1341438"/>
          <a:ext cx="11461734" cy="4861415"/>
        </p:xfrm>
        <a:graphic>
          <a:graphicData uri="http://schemas.openxmlformats.org/drawingml/2006/table">
            <a:tbl>
              <a:tblPr/>
              <a:tblGrid>
                <a:gridCol w="6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Technology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 </a:t>
                      </a: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4G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Battery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mpty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Cables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Charge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Clever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Plans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ownload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
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torage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</a:t>
                      </a:r>
                      <a:endParaRPr lang="en-AU" sz="600"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Upload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Desktop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omputer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International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Latest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Loading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Broadband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Modem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Mouse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Notifications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Notification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Overseas Roaming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Plug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Network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RSS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Satellite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Settings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Shield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Sound_1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Sound_3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</a:t>
                      </a:r>
                      <a:b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Mute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Tools 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USB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Usb_2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b="1"/>
                        <a:t>People</a:t>
                      </a:r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Dialogue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Expert Advice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Headphones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Home 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Inter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Member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ervices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My Optus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ommunity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_1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My Optus Community_2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Safe 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Smile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Unlock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Money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Billpay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Bill settings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Credit Card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Credit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ransfer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Deal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Online Payment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Plans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ricing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Recharge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Rollover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View my bill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03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3" name="Table 934">
            <a:extLst>
              <a:ext uri="{FF2B5EF4-FFF2-40B4-BE49-F238E27FC236}">
                <a16:creationId xmlns:a16="http://schemas.microsoft.com/office/drawing/2014/main" id="{292B743C-DC97-C74A-97C5-252FF6272AA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6122661"/>
              </p:ext>
            </p:extLst>
          </p:nvPr>
        </p:nvGraphicFramePr>
        <p:xfrm>
          <a:off x="346274" y="1341438"/>
          <a:ext cx="11474244" cy="4438212"/>
        </p:xfrm>
        <a:graphic>
          <a:graphicData uri="http://schemas.openxmlformats.org/drawingml/2006/table">
            <a:tbl>
              <a:tblPr/>
              <a:tblGrid>
                <a:gridCol w="63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Objects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Add to cart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Australia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Cart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Concierge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Deliver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Gift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Rewards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Flower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Industry Insights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Solutions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Tailor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Wish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List</a:t>
                      </a: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Reports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Book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Studies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PDF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Future Bus Reports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News Weather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Paperless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Bills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Pencil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Subscribe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Track Order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Upload</a:t>
                      </a: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Optus Tiering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Enterprise </a:t>
                      </a:r>
                      <a:r>
                        <a:rPr lang="en-AU" sz="600" err="1">
                          <a:latin typeface="+mn-lt"/>
                          <a:ea typeface="+mn-ea"/>
                          <a:cs typeface="+mn-cs"/>
                        </a:rPr>
                        <a:t>Govt</a:t>
                      </a:r>
                      <a:endParaRPr lang="en-AU"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SMB</a:t>
                      </a: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Wholesale</a:t>
                      </a: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9851">
                <a:tc gridSpan="14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Awards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Optus Rewards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46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Full Width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Single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342800"/>
            <a:ext cx="11476800" cy="4664075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305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Full Width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Column – w Subheading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8775" y="1747824"/>
            <a:ext cx="11476800" cy="4257689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2" y="1341460"/>
            <a:ext cx="11461988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100"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34519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Triple Column – w Subheading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8775" y="1747824"/>
            <a:ext cx="11453550" cy="4257689"/>
          </a:xfrm>
        </p:spPr>
        <p:txBody>
          <a:bodyPr numCol="3" spcCol="360000"/>
          <a:lstStyle>
            <a:lvl1pPr>
              <a:defRPr baseline="0"/>
            </a:lvl1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  <a:br>
              <a:rPr lang="en-US"/>
            </a:b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8087" y="1341460"/>
            <a:ext cx="11454238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089320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w Subheading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974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61825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65975" y="1746255"/>
            <a:ext cx="5569200" cy="4259258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61825" y="1746255"/>
            <a:ext cx="5569200" cy="4259258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37502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Subheading w Lin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w Subheading with Line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974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61825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65975" y="1938337"/>
            <a:ext cx="5569200" cy="4067176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61825" y="1938337"/>
            <a:ext cx="5569200" cy="4067176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016654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al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Teal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67017" y="1938337"/>
            <a:ext cx="5569200" cy="4067175"/>
          </a:xfrm>
        </p:spPr>
        <p:txBody>
          <a:bodyPr/>
          <a:lstStyle>
            <a:lvl1pPr marL="134938" indent="-134938">
              <a:buFont typeface="Arial" charset="0"/>
              <a:buChar char="•"/>
              <a:tabLst/>
              <a:defRPr sz="1100"/>
            </a:lvl1pPr>
            <a:lvl2pPr marL="317500" indent="-182563">
              <a:buFont typeface="LucidaGrande" charset="0"/>
              <a:buChar char="-"/>
              <a:tabLst/>
              <a:defRPr sz="1100"/>
            </a:lvl2pPr>
            <a:lvl3pPr marL="488950" indent="-127000">
              <a:buFont typeface="Arial" charset="0"/>
              <a:buChar char="•"/>
              <a:tabLst/>
              <a:defRPr sz="1000"/>
            </a:lvl3pPr>
            <a:lvl4pPr marL="717550" indent="-228600">
              <a:buFont typeface="LucidaGrande" charset="0"/>
              <a:buChar char="-"/>
              <a:tabLst/>
              <a:defRPr sz="1000"/>
            </a:lvl4pPr>
            <a:lvl5pPr marL="852488" indent="-136525">
              <a:buFont typeface="Arial" charset="0"/>
              <a:buChar char="•"/>
              <a:tabLst/>
              <a:defRPr sz="1000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67017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63073" y="1938337"/>
            <a:ext cx="5569200" cy="4067175"/>
          </a:xfrm>
        </p:spPr>
        <p:txBody>
          <a:bodyPr/>
          <a:lstStyle>
            <a:lvl1pPr marL="134938" indent="-134938">
              <a:buFont typeface="Arial" charset="0"/>
              <a:buChar char="•"/>
              <a:tabLst/>
              <a:defRPr sz="1100"/>
            </a:lvl1pPr>
            <a:lvl2pPr marL="317500" indent="-182563">
              <a:buFont typeface="LucidaGrande" charset="0"/>
              <a:buChar char="-"/>
              <a:tabLst/>
              <a:defRPr sz="1100"/>
            </a:lvl2pPr>
            <a:lvl3pPr marL="488950" indent="-127000">
              <a:buFont typeface="Arial" charset="0"/>
              <a:buChar char="•"/>
              <a:tabLst/>
              <a:defRPr sz="1000"/>
            </a:lvl3pPr>
            <a:lvl4pPr marL="717550" indent="-228600">
              <a:buFont typeface="LucidaGrande" charset="0"/>
              <a:buChar char="-"/>
              <a:tabLst/>
              <a:defRPr sz="1000"/>
            </a:lvl4pPr>
            <a:lvl5pPr marL="852488" indent="-136525">
              <a:buFont typeface="Arial" charset="0"/>
              <a:buChar char="•"/>
              <a:tabLst/>
              <a:defRPr sz="1000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3073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0810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Yellow No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8C6732F-593D-A649-87C6-2A59C29EB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5867C-EA32-684C-86D4-B8D3583C03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9062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harts x 2 - Teal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Charts x 2 – Teal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67017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0850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7017" y="1940576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7017" y="2144387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260850" y="1940576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6260850" y="2144387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40"/>
          </p:nvPr>
        </p:nvSpPr>
        <p:spPr>
          <a:xfrm>
            <a:off x="358775" y="2438400"/>
            <a:ext cx="5578475" cy="35671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Chart Placeholder 3"/>
          <p:cNvSpPr>
            <a:spLocks noGrp="1"/>
          </p:cNvSpPr>
          <p:nvPr>
            <p:ph type="chart" sz="quarter" idx="41"/>
          </p:nvPr>
        </p:nvSpPr>
        <p:spPr>
          <a:xfrm>
            <a:off x="6260850" y="2438400"/>
            <a:ext cx="5578475" cy="35671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530672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Chart Slide – w Line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358774" y="1944822"/>
            <a:ext cx="11476800" cy="4067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58774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58774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934168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x 2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4" y="1938339"/>
            <a:ext cx="5569200" cy="4067174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9298" y="1938337"/>
            <a:ext cx="5569200" cy="4067175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58774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58774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6259298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259298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Charts x 2 – with Subheading &amp; Text</a:t>
            </a:r>
          </a:p>
        </p:txBody>
      </p:sp>
    </p:spTree>
    <p:extLst>
      <p:ext uri="{BB962C8B-B14F-4D97-AF65-F5344CB8AC3E}">
        <p14:creationId xmlns:p14="http://schemas.microsoft.com/office/powerpoint/2010/main" val="1468315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s x 4 - Quadran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Small Charts x 4 – Quadrant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60035" y="176939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365011" y="415151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64" name="Content Placeholder 5"/>
          <p:cNvSpPr>
            <a:spLocks noGrp="1"/>
          </p:cNvSpPr>
          <p:nvPr>
            <p:ph sz="quarter" idx="43" hasCustomPrompt="1"/>
          </p:nvPr>
        </p:nvSpPr>
        <p:spPr>
          <a:xfrm>
            <a:off x="6260035" y="4151512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3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6260035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6260035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365011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365011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6260035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6260035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20396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s x 2 - Subhead+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Small Charts x 2 – with Subheading &amp;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8611" y="1744663"/>
            <a:ext cx="5569200" cy="426085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258611" y="1344438"/>
            <a:ext cx="5569200" cy="400223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365011" y="415151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365011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365011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777757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. Small Charts x 2 - Subhead+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Alternate Small Charts x 2 – with Subheading &amp; Text</a:t>
            </a:r>
          </a:p>
        </p:txBody>
      </p:sp>
      <p:sp>
        <p:nvSpPr>
          <p:cNvPr id="40" name="Content Placeholder 5"/>
          <p:cNvSpPr>
            <a:spLocks noGrp="1"/>
          </p:cNvSpPr>
          <p:nvPr>
            <p:ph sz="quarter" idx="40" hasCustomPrompt="1"/>
          </p:nvPr>
        </p:nvSpPr>
        <p:spPr>
          <a:xfrm>
            <a:off x="365011" y="4092091"/>
            <a:ext cx="11445874" cy="1913422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358775" y="3736931"/>
            <a:ext cx="11445874" cy="349423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60035" y="176939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6260035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6260035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884382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Table Slide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5"/>
          </p:nvPr>
        </p:nvSpPr>
        <p:spPr>
          <a:xfrm>
            <a:off x="358775" y="1341437"/>
            <a:ext cx="11461750" cy="46640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0317083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s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Itemised</a:t>
            </a:r>
            <a:r>
              <a:rPr lang="en-US"/>
              <a:t> List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1938338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4928390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2935022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31706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14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63899" y="1938338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63899" y="2935022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63899" y="3931706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263899" y="4928390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235977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sed Lis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6235" y="1938338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Itemised</a:t>
            </a:r>
            <a:r>
              <a:rPr lang="en-US"/>
              <a:t> List – w Titles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358775" y="1344440"/>
            <a:ext cx="2713036" cy="402211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Small Heading in Title Case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3776662" y="1344440"/>
            <a:ext cx="8053200" cy="402211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Small Heading in Title Case</a:t>
            </a:r>
          </a:p>
        </p:txBody>
      </p:sp>
      <p:sp>
        <p:nvSpPr>
          <p:cNvPr id="24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776663" y="1938338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776663" y="2935022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776663" y="3931706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776663" y="4928390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89C6CF-C253-824A-9ABF-913F949170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775" y="1938290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30F77E-9291-5941-9665-2B0EFF8DCED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56235" y="2935070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25529E1-B685-5A4F-9093-371EBBA4F9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775" y="2935022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FE75AEC-114C-9C4F-BBEC-73F32CFE1B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235" y="3931706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DBF10E6-92F0-7E4D-9600-EA92C8586C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75" y="3931658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26FBB4F-186D-1744-A1A3-DDC854845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6235" y="4928390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F41C377-7AB8-D644-B727-0554D908B0D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75" y="4928342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940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1996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3" b="3398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D9D0-1762-1A42-89C4-D672F1DE22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6029700"/>
            <a:ext cx="2279647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956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Only slide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66792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6712" y="1341437"/>
            <a:ext cx="5570537" cy="466407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>
                <a:solidFill>
                  <a:schemeClr val="accent2"/>
                </a:solidFill>
                <a:latin typeface="+mj-lt"/>
              </a:defRPr>
            </a:lvl1pPr>
            <a:lvl2pPr>
              <a:defRPr sz="3600">
                <a:solidFill>
                  <a:schemeClr val="accent2"/>
                </a:solidFill>
                <a:latin typeface="+mj-lt"/>
              </a:defRPr>
            </a:lvl2pPr>
            <a:lvl3pPr>
              <a:defRPr sz="3600">
                <a:solidFill>
                  <a:schemeClr val="accent2"/>
                </a:solidFill>
                <a:latin typeface="+mj-lt"/>
              </a:defRPr>
            </a:lvl3pPr>
            <a:lvl4pPr>
              <a:defRPr sz="3600">
                <a:solidFill>
                  <a:schemeClr val="accent2"/>
                </a:solidFill>
                <a:latin typeface="+mj-lt"/>
              </a:defRPr>
            </a:lvl4pPr>
            <a:lvl5pPr>
              <a:defRPr sz="36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This is a heading </a:t>
            </a:r>
          </a:p>
          <a:p>
            <a:pPr lvl="0"/>
            <a:r>
              <a:rPr lang="en-US"/>
              <a:t>style for creating </a:t>
            </a:r>
          </a:p>
          <a:p>
            <a:pPr lvl="0"/>
            <a:r>
              <a:rPr lang="en-US"/>
              <a:t>statements </a:t>
            </a:r>
          </a:p>
          <a:p>
            <a:pPr lvl="0"/>
            <a:r>
              <a:rPr lang="en-US"/>
              <a:t>with impact.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57188"/>
            <a:ext cx="5557838" cy="695325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6351" indent="0">
              <a:buNone/>
              <a:defRPr/>
            </a:lvl2pPr>
          </a:lstStyle>
          <a:p>
            <a:pPr lvl="0"/>
            <a:r>
              <a:rPr lang="en-US" sz="1200" u="none" baseline="0">
                <a:solidFill>
                  <a:srgbClr val="13939D"/>
                </a:solidFill>
                <a:latin typeface="MarkOT-Light" charset="0"/>
              </a:rPr>
              <a:t>Option for small intro heading that doesn’t compete with bold statement.</a:t>
            </a:r>
            <a:endParaRPr lang="en-US"/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9414869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 Large 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Triple Column – Large Text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58775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272663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186551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7297139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Hierarchy 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Single Column – Hierarchy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66523" y="1341437"/>
            <a:ext cx="2754000" cy="466407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 baseline="0">
                <a:solidFill>
                  <a:schemeClr val="accent2"/>
                </a:solidFill>
                <a:latin typeface="+mn-lt"/>
              </a:defRPr>
            </a:lvl1pPr>
            <a:lvl2pPr marL="6351" indent="0">
              <a:buNone/>
              <a:defRPr sz="1100" b="0" i="0">
                <a:solidFill>
                  <a:schemeClr val="accent2"/>
                </a:solidFill>
                <a:latin typeface="Mark OT Medium" charset="0"/>
                <a:ea typeface="Mark OT Medium" charset="0"/>
                <a:cs typeface="Mark OT Medium" charset="0"/>
              </a:defRPr>
            </a:lvl2pPr>
            <a:lvl3pPr marL="6351" indent="0">
              <a:buNone/>
              <a:tabLst/>
              <a:defRPr sz="1100" b="0" i="0" baseline="0">
                <a:latin typeface="+mn-lt"/>
                <a:ea typeface="MarkOT" charset="0"/>
                <a:cs typeface="MarkOT" charset="0"/>
              </a:defRPr>
            </a:lvl3pPr>
          </a:lstStyle>
          <a:p>
            <a:pPr lvl="0"/>
            <a:r>
              <a:rPr lang="en-US"/>
              <a:t>If you want a hierarchy of type on one page. Start with large body copy for introductions and shorter sentences. </a:t>
            </a:r>
          </a:p>
          <a:p>
            <a:pPr lvl="1"/>
            <a:r>
              <a:rPr lang="en-US"/>
              <a:t>Sentence two.</a:t>
            </a:r>
          </a:p>
          <a:p>
            <a:pPr lvl="2"/>
            <a:r>
              <a:rPr lang="en-US"/>
              <a:t>Sentence three.</a:t>
            </a:r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502752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Narrow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Single Column – Narrow</a:t>
            </a:r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5986615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098" y="6359778"/>
            <a:ext cx="2286827" cy="126747"/>
          </a:xfrm>
          <a:prstGeom prst="rect">
            <a:avLst/>
          </a:prstGeom>
        </p:spPr>
        <p:txBody>
          <a:bodyPr/>
          <a:lstStyle/>
          <a:p>
            <a:fld id="{7202D209-1045-654D-842B-3FF4E3A81A76}" type="datetime1">
              <a:rPr lang="en-AU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58775" y="357809"/>
            <a:ext cx="11461750" cy="694712"/>
          </a:xfrm>
        </p:spPr>
        <p:txBody>
          <a:bodyPr/>
          <a:lstStyle>
            <a:lvl1pPr>
              <a:defRPr baseline="0"/>
            </a:lvl1pPr>
          </a:lstStyle>
          <a:p>
            <a:br>
              <a:rPr lang="en-US"/>
            </a:br>
            <a:r>
              <a:rPr lang="en-US"/>
              <a:t>Full Page Image – w Title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1865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098" y="6359778"/>
            <a:ext cx="2286827" cy="126747"/>
          </a:xfrm>
          <a:prstGeom prst="rect">
            <a:avLst/>
          </a:prstGeom>
        </p:spPr>
        <p:txBody>
          <a:bodyPr/>
          <a:lstStyle/>
          <a:p>
            <a:fld id="{D48C2A3B-5DC7-254B-A819-DFDB309E2C98}" type="datetime1">
              <a:rPr lang="en-AU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719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Square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67827" y="1349192"/>
            <a:ext cx="5148000" cy="514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279529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Portrait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00441" y="1349192"/>
            <a:ext cx="4415386" cy="514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9524597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Landsca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Landscape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5014" y="1341442"/>
            <a:ext cx="8545512" cy="4006756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75014" y="5511711"/>
            <a:ext cx="2641599" cy="33029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Our caption size is 9pt on 11pt leading, used for pointing out images.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31050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F990EE-441C-9E4F-8FCB-F32981661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4" b="3398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D76042-1C8D-224B-BEF3-4303110817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6029700"/>
            <a:ext cx="2279647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x1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605741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x2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59889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x4</a:t>
            </a:r>
          </a:p>
        </p:txBody>
      </p:sp>
      <p:sp>
        <p:nvSpPr>
          <p:cNvPr id="1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9083730" y="4002525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182875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2350642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x6</a:t>
            </a:r>
          </a:p>
        </p:txBody>
      </p:sp>
      <p:sp>
        <p:nvSpPr>
          <p:cNvPr id="2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9083730" y="4002525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182875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3282020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3282020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1181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Portrait x1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644039" y="1341437"/>
            <a:ext cx="418320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34063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702">
          <p15:clr>
            <a:srgbClr val="FBAE40"/>
          </p15:clr>
        </p15:guide>
        <p15:guide id="3" pos="481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Portrai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Portrait x2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635875" y="1341437"/>
            <a:ext cx="418465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76732" y="1341437"/>
            <a:ext cx="418320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96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702">
          <p15:clr>
            <a:srgbClr val="FBAE40"/>
          </p15:clr>
        </p15:guide>
        <p15:guide id="6" pos="481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Landscape x1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260783" y="1341437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3214639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Landscap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Landscape x2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259059" y="1341437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259059" y="4004140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0426534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x1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926678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x2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38465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4087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97CA81-284C-4D4F-A3ED-A401CA285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6" t="44590" r="20374" b="33988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BFFB85-F22B-DE42-9634-8A412B16E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E2F9751-9F7B-F544-A99F-1DC33F3A54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988B06A-93EA-994C-9710-18EDC70C11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F0398-C791-F441-B586-40B9B73FAE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029700"/>
            <a:ext cx="2279650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10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6667500" y="328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67698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67698" y="485465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638465" y="485465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267698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38465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6667500" y="328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08835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241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B237F-7C69-434D-BC47-F2B31E8E5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23333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/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775E9-7C20-A64D-9CCA-5A0B74006C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1051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2C52-EDEC-4326-91FB-88219757F58D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80AFD-DC34-485F-8660-B746361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9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779E7-D186-5C47-8F5F-36BA809F22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29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197BF-0DBC-0F43-8BD4-AEE7F1A864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727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8B0A2-010B-3F43-9DF0-6E60FCE29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12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03C91F7-BA01-F34E-8443-119DA22A1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4" b="339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357188"/>
            <a:ext cx="11471274" cy="6953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Optus PowerPoint </a:t>
            </a:r>
            <a:br>
              <a:rPr lang="en-US"/>
            </a:br>
            <a:r>
              <a:rPr lang="en-US"/>
              <a:t>Template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341438"/>
            <a:ext cx="11476800" cy="466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776" y="6245352"/>
            <a:ext cx="5737224" cy="16338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FB4DF6-4961-BC46-8F17-3E31686D4921}"/>
              </a:ext>
            </a:extLst>
          </p:cNvPr>
          <p:cNvPicPr>
            <a:picLocks noChangeAspect="1"/>
          </p:cNvPicPr>
          <p:nvPr userDrawn="1"/>
        </p:nvPicPr>
        <p:blipFill>
          <a:blip r:embed="rId67"/>
          <a:stretch>
            <a:fillRect/>
          </a:stretch>
        </p:blipFill>
        <p:spPr>
          <a:xfrm>
            <a:off x="10991075" y="6425620"/>
            <a:ext cx="939180" cy="18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6B2B-D742-F2B2-26DB-F7439D6EF7C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43575" y="63500"/>
            <a:ext cx="733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91975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39700" indent="-139700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323850" indent="-185738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GBookRoundedPro-Regular" charset="0"/>
        <a:buChar char="−"/>
        <a:tabLst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52438" indent="-142875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635000" indent="-169863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GBookRoundedPro-Regular" charset="0"/>
        <a:buChar char="−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63588" indent="-115888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4AEC0-C3AB-D7D0-42D1-47403371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69" y="2371250"/>
            <a:ext cx="6107955" cy="3114652"/>
          </a:xfrm>
          <a:prstGeom prst="rect">
            <a:avLst/>
          </a:prstGeom>
          <a:effectLst>
            <a:glow>
              <a:schemeClr val="accent1">
                <a:alpha val="19000"/>
              </a:schemeClr>
            </a:glow>
            <a:outerShdw blurRad="50800" dist="50800" dir="5400000" sx="99000" sy="99000" algn="ctr" rotWithShape="0">
              <a:srgbClr val="000000"/>
            </a:outerShdw>
            <a:softEdge rad="114300"/>
          </a:effectLst>
          <a:scene3d>
            <a:camera prst="orthographicFront"/>
            <a:lightRig rig="threePt" dir="t"/>
          </a:scene3d>
          <a:sp3d z="12700"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0B0289-9DED-6AF8-46FE-51D5AD667B91}"/>
              </a:ext>
            </a:extLst>
          </p:cNvPr>
          <p:cNvSpPr txBox="1"/>
          <p:nvPr/>
        </p:nvSpPr>
        <p:spPr>
          <a:xfrm>
            <a:off x="2507245" y="1163093"/>
            <a:ext cx="400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err="1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r>
              <a:rPr kumimoji="0" lang="en-AU" sz="4800" b="1" i="0" u="none" strike="noStrike" kern="1200" cap="none" spc="0" normalizeH="0" baseline="0" noProof="0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6C174-8D82-9C09-9285-19DBE0C8F72A}"/>
              </a:ext>
            </a:extLst>
          </p:cNvPr>
          <p:cNvSpPr txBox="1"/>
          <p:nvPr/>
        </p:nvSpPr>
        <p:spPr>
          <a:xfrm>
            <a:off x="7968342" y="3893976"/>
            <a:ext cx="2562809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AU" dirty="0">
                <a:solidFill>
                  <a:schemeClr val="accent1"/>
                </a:solidFill>
              </a:rPr>
              <a:t>Sugianto Lauw</a:t>
            </a:r>
          </a:p>
          <a:p>
            <a:pPr>
              <a:lnSpc>
                <a:spcPts val="2160"/>
              </a:lnSpc>
            </a:pPr>
            <a:r>
              <a:rPr lang="en-AU" dirty="0">
                <a:solidFill>
                  <a:schemeClr val="accent1"/>
                </a:solidFill>
              </a:rPr>
              <a:t>Tara Tekieh</a:t>
            </a:r>
          </a:p>
          <a:p>
            <a:pPr>
              <a:lnSpc>
                <a:spcPts val="2160"/>
              </a:lnSpc>
            </a:pPr>
            <a:r>
              <a:rPr lang="en-AU" dirty="0">
                <a:solidFill>
                  <a:schemeClr val="accent1"/>
                </a:solidFill>
              </a:rPr>
              <a:t>Xiaoxi Hu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50BCD-CE9C-17F7-2C42-505EC08761D7}"/>
              </a:ext>
            </a:extLst>
          </p:cNvPr>
          <p:cNvSpPr/>
          <p:nvPr/>
        </p:nvSpPr>
        <p:spPr>
          <a:xfrm>
            <a:off x="10580914" y="5884506"/>
            <a:ext cx="1611086" cy="9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AD74B-09C4-D78D-C4D2-35FC6790ECCA}"/>
              </a:ext>
            </a:extLst>
          </p:cNvPr>
          <p:cNvSpPr/>
          <p:nvPr/>
        </p:nvSpPr>
        <p:spPr>
          <a:xfrm>
            <a:off x="5197151" y="0"/>
            <a:ext cx="1611086" cy="9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0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3813AF-B695-BE92-AC08-EBB0F840E740}"/>
              </a:ext>
            </a:extLst>
          </p:cNvPr>
          <p:cNvSpPr txBox="1"/>
          <p:nvPr/>
        </p:nvSpPr>
        <p:spPr>
          <a:xfrm>
            <a:off x="402368" y="1528567"/>
            <a:ext cx="50430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David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Occupation: Internal Auditor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926E4-F57E-3FBF-D861-5FDF23B9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44" y="134016"/>
            <a:ext cx="4228407" cy="27955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5C2BBE-C04C-11FD-744D-631DD3E5DED8}"/>
              </a:ext>
            </a:extLst>
          </p:cNvPr>
          <p:cNvSpPr/>
          <p:nvPr/>
        </p:nvSpPr>
        <p:spPr>
          <a:xfrm>
            <a:off x="745492" y="2582295"/>
            <a:ext cx="9622854" cy="43766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30E0C0-D5ED-F9A0-A3CF-40CA4C6DDDCB}"/>
              </a:ext>
            </a:extLst>
          </p:cNvPr>
          <p:cNvSpPr/>
          <p:nvPr/>
        </p:nvSpPr>
        <p:spPr>
          <a:xfrm>
            <a:off x="3283066" y="3152499"/>
            <a:ext cx="2651820" cy="3126371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461F48-C9A8-BEA6-2F48-85FD0B33927E}"/>
              </a:ext>
            </a:extLst>
          </p:cNvPr>
          <p:cNvSpPr/>
          <p:nvPr/>
        </p:nvSpPr>
        <p:spPr>
          <a:xfrm>
            <a:off x="290484" y="3152497"/>
            <a:ext cx="2651819" cy="3126373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3C07196-2EEF-09E4-ED6E-06B6491FA465}"/>
              </a:ext>
            </a:extLst>
          </p:cNvPr>
          <p:cNvSpPr/>
          <p:nvPr/>
        </p:nvSpPr>
        <p:spPr>
          <a:xfrm>
            <a:off x="6178666" y="3152499"/>
            <a:ext cx="2651820" cy="3126372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BF84AB-F35E-487E-C69F-1D043800B1C3}"/>
              </a:ext>
            </a:extLst>
          </p:cNvPr>
          <p:cNvSpPr/>
          <p:nvPr/>
        </p:nvSpPr>
        <p:spPr>
          <a:xfrm>
            <a:off x="9046437" y="3152499"/>
            <a:ext cx="2651820" cy="3126372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D90C3546-71B5-20F2-7F2F-6BAEEEA5A42E}"/>
              </a:ext>
            </a:extLst>
          </p:cNvPr>
          <p:cNvSpPr/>
          <p:nvPr/>
        </p:nvSpPr>
        <p:spPr>
          <a:xfrm>
            <a:off x="290483" y="3613879"/>
            <a:ext cx="2651820" cy="66241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Pre-Audit Preparation</a:t>
            </a:r>
            <a:r>
              <a:rPr kumimoji="0" lang="en-US" altLang="en-US" sz="18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53CEEC9-A8BA-B569-3522-00C51385190D}"/>
              </a:ext>
            </a:extLst>
          </p:cNvPr>
          <p:cNvSpPr/>
          <p:nvPr/>
        </p:nvSpPr>
        <p:spPr>
          <a:xfrm>
            <a:off x="3283066" y="3613879"/>
            <a:ext cx="2651820" cy="662412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Fieldwork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2EF0023E-4871-1C1D-888F-4A50A8331A44}"/>
              </a:ext>
            </a:extLst>
          </p:cNvPr>
          <p:cNvSpPr/>
          <p:nvPr/>
        </p:nvSpPr>
        <p:spPr>
          <a:xfrm>
            <a:off x="6150837" y="3587931"/>
            <a:ext cx="2651820" cy="688359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Analysis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32D4F38-E6FD-625F-627D-ADA48BCDD90D}"/>
              </a:ext>
            </a:extLst>
          </p:cNvPr>
          <p:cNvSpPr/>
          <p:nvPr/>
        </p:nvSpPr>
        <p:spPr>
          <a:xfrm>
            <a:off x="9046437" y="3587931"/>
            <a:ext cx="2623991" cy="688359"/>
          </a:xfrm>
          <a:prstGeom prst="homePlat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Report Drafting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0739F-C487-88C0-46FD-A6CCF42C5F75}"/>
              </a:ext>
            </a:extLst>
          </p:cNvPr>
          <p:cNvSpPr txBox="1"/>
          <p:nvPr/>
        </p:nvSpPr>
        <p:spPr>
          <a:xfrm>
            <a:off x="-174963" y="4378469"/>
            <a:ext cx="28776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Gather necessary documents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 an audit checklist.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risk assessment.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37595-8B82-90C2-2FE3-E35045C31829}"/>
              </a:ext>
            </a:extLst>
          </p:cNvPr>
          <p:cNvSpPr txBox="1"/>
          <p:nvPr/>
        </p:nvSpPr>
        <p:spPr>
          <a:xfrm>
            <a:off x="2918614" y="4378469"/>
            <a:ext cx="2877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 data via interviews and document reviews.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Test controls and processes.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Verify findings with relevant personnel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07171-505A-56E1-F234-971C10FAC5BB}"/>
              </a:ext>
            </a:extLst>
          </p:cNvPr>
          <p:cNvSpPr txBox="1"/>
          <p:nvPr/>
        </p:nvSpPr>
        <p:spPr>
          <a:xfrm>
            <a:off x="5873728" y="4378469"/>
            <a:ext cx="26518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 internal controls and assess risks.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root cause analysis.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73064-C000-16AE-20AD-CF2BE7872BA7}"/>
              </a:ext>
            </a:extLst>
          </p:cNvPr>
          <p:cNvSpPr txBox="1"/>
          <p:nvPr/>
        </p:nvSpPr>
        <p:spPr>
          <a:xfrm>
            <a:off x="8603036" y="4378469"/>
            <a:ext cx="29785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Summarize key findings and provide recommendations.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Include management responses and risk assessments.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6FE44A-1A60-9127-9F88-0E4FF8CC44A1}"/>
              </a:ext>
            </a:extLst>
          </p:cNvPr>
          <p:cNvSpPr txBox="1"/>
          <p:nvPr/>
        </p:nvSpPr>
        <p:spPr>
          <a:xfrm>
            <a:off x="335273" y="505523"/>
            <a:ext cx="559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bg1"/>
                </a:solidFill>
              </a:rPr>
              <a:t>A day in life for an auditor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FCD57-121C-8713-E026-CAE1D873C480}"/>
              </a:ext>
            </a:extLst>
          </p:cNvPr>
          <p:cNvSpPr/>
          <p:nvPr/>
        </p:nvSpPr>
        <p:spPr>
          <a:xfrm>
            <a:off x="10831166" y="6309651"/>
            <a:ext cx="1230684" cy="474626"/>
          </a:xfrm>
          <a:prstGeom prst="rect">
            <a:avLst/>
          </a:prstGeom>
          <a:solidFill>
            <a:srgbClr val="0062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0711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DC85A4-C231-E4A2-9DF3-7DF72F8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39" y="0"/>
            <a:ext cx="5087060" cy="3219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021FE-6035-B598-5511-4D85B356BB9A}"/>
              </a:ext>
            </a:extLst>
          </p:cNvPr>
          <p:cNvSpPr txBox="1"/>
          <p:nvPr/>
        </p:nvSpPr>
        <p:spPr>
          <a:xfrm>
            <a:off x="523668" y="2325719"/>
            <a:ext cx="2575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Manual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973E0-C4A5-AB50-1C9A-57E4E65CE751}"/>
              </a:ext>
            </a:extLst>
          </p:cNvPr>
          <p:cNvSpPr txBox="1"/>
          <p:nvPr/>
        </p:nvSpPr>
        <p:spPr>
          <a:xfrm>
            <a:off x="584631" y="5106570"/>
            <a:ext cx="278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Report Complexity</a:t>
            </a:r>
            <a:endParaRPr kumimoji="0" lang="en-AU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pic>
        <p:nvPicPr>
          <p:cNvPr id="13" name="Graphic 12" descr="Hourglass Finished outline">
            <a:extLst>
              <a:ext uri="{FF2B5EF4-FFF2-40B4-BE49-F238E27FC236}">
                <a16:creationId xmlns:a16="http://schemas.microsoft.com/office/drawing/2014/main" id="{3BDF47F7-865B-60A9-F277-9A31FF1B7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293" y="4176810"/>
            <a:ext cx="748043" cy="748043"/>
          </a:xfrm>
          <a:prstGeom prst="rect">
            <a:avLst/>
          </a:prstGeom>
        </p:spPr>
      </p:pic>
      <p:pic>
        <p:nvPicPr>
          <p:cNvPr id="15" name="Graphic 14" descr="Clipboard All Crosses outline">
            <a:extLst>
              <a:ext uri="{FF2B5EF4-FFF2-40B4-BE49-F238E27FC236}">
                <a16:creationId xmlns:a16="http://schemas.microsoft.com/office/drawing/2014/main" id="{A764C3E9-FE73-534C-F3B9-90549F1BB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981" y="4065161"/>
            <a:ext cx="914400" cy="914400"/>
          </a:xfrm>
          <a:prstGeom prst="rect">
            <a:avLst/>
          </a:prstGeom>
        </p:spPr>
      </p:pic>
      <p:pic>
        <p:nvPicPr>
          <p:cNvPr id="19" name="Graphic 18" descr="Crying face outline with solid fill">
            <a:extLst>
              <a:ext uri="{FF2B5EF4-FFF2-40B4-BE49-F238E27FC236}">
                <a16:creationId xmlns:a16="http://schemas.microsoft.com/office/drawing/2014/main" id="{18DB0B1A-39FD-804C-3CDA-656A55C41D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374" y="124766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6DE99-E1CE-86FC-EDAC-DF69392D6EA4}"/>
              </a:ext>
            </a:extLst>
          </p:cNvPr>
          <p:cNvSpPr txBox="1"/>
          <p:nvPr/>
        </p:nvSpPr>
        <p:spPr>
          <a:xfrm>
            <a:off x="4610233" y="5106570"/>
            <a:ext cx="297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Time Constraints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58DF-3D4A-71CD-7970-7FA10CB6FB44}"/>
              </a:ext>
            </a:extLst>
          </p:cNvPr>
          <p:cNvSpPr txBox="1"/>
          <p:nvPr/>
        </p:nvSpPr>
        <p:spPr>
          <a:xfrm>
            <a:off x="8776881" y="2325719"/>
            <a:ext cx="312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High Cognitive Load</a:t>
            </a:r>
          </a:p>
        </p:txBody>
      </p:sp>
      <p:pic>
        <p:nvPicPr>
          <p:cNvPr id="25" name="Graphic 24" descr="Calculator outline">
            <a:extLst>
              <a:ext uri="{FF2B5EF4-FFF2-40B4-BE49-F238E27FC236}">
                <a16:creationId xmlns:a16="http://schemas.microsoft.com/office/drawing/2014/main" id="{732EDDAA-D73F-4D3E-CD72-819813C6D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3733" y="406516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E3D6A-81DB-89F5-97C3-A543349EDA55}"/>
              </a:ext>
            </a:extLst>
          </p:cNvPr>
          <p:cNvSpPr txBox="1"/>
          <p:nvPr/>
        </p:nvSpPr>
        <p:spPr>
          <a:xfrm>
            <a:off x="8690291" y="5106570"/>
            <a:ext cx="3453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Inadequate Audit Tools</a:t>
            </a:r>
          </a:p>
        </p:txBody>
      </p:sp>
      <p:pic>
        <p:nvPicPr>
          <p:cNvPr id="29" name="Graphic 28" descr="Good Idea outline">
            <a:extLst>
              <a:ext uri="{FF2B5EF4-FFF2-40B4-BE49-F238E27FC236}">
                <a16:creationId xmlns:a16="http://schemas.microsoft.com/office/drawing/2014/main" id="{650808FD-E675-C749-43DE-079358AE9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7461" y="1097718"/>
            <a:ext cx="1064346" cy="10643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C101B0-21B5-2066-2324-2E0B50484512}"/>
              </a:ext>
            </a:extLst>
          </p:cNvPr>
          <p:cNvSpPr/>
          <p:nvPr/>
        </p:nvSpPr>
        <p:spPr>
          <a:xfrm>
            <a:off x="10831166" y="6309651"/>
            <a:ext cx="1230684" cy="474626"/>
          </a:xfrm>
          <a:prstGeom prst="rect">
            <a:avLst/>
          </a:prstGeom>
          <a:solidFill>
            <a:srgbClr val="0062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4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028D0-D627-3FF0-9760-1240506E81E1}"/>
              </a:ext>
            </a:extLst>
          </p:cNvPr>
          <p:cNvSpPr txBox="1"/>
          <p:nvPr/>
        </p:nvSpPr>
        <p:spPr>
          <a:xfrm>
            <a:off x="5879888" y="1964490"/>
            <a:ext cx="5937643" cy="289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AU" sz="1600" dirty="0"/>
              <a:t>For a large organisation conducting many audits annually, this translates to: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 dirty="0"/>
              <a:t>Reduction in report writing time from weeks to hours.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 dirty="0"/>
              <a:t>Increased consistency across audit reports.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 dirty="0"/>
              <a:t>Faster delivery of insights to stakeholders.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 dirty="0"/>
              <a:t>More time for high-value analysis and recommendations.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 dirty="0"/>
              <a:t>Improved risk management through faster issue identification.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66CBA-9C7B-5F77-0E14-9B5E99E1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1" y="1891004"/>
            <a:ext cx="5104492" cy="2602953"/>
          </a:xfrm>
          <a:prstGeom prst="rect">
            <a:avLst/>
          </a:prstGeom>
          <a:effectLst>
            <a:glow>
              <a:schemeClr val="accent1">
                <a:alpha val="19000"/>
              </a:schemeClr>
            </a:glow>
            <a:outerShdw blurRad="50800" dist="50800" dir="5400000" sx="99000" sy="99000" algn="ctr" rotWithShape="0">
              <a:srgbClr val="000000"/>
            </a:outerShdw>
            <a:softEdge rad="114300"/>
          </a:effectLst>
          <a:scene3d>
            <a:camera prst="orthographicFront"/>
            <a:lightRig rig="threePt" dir="t"/>
          </a:scene3d>
          <a:sp3d z="12700"/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0C58CD2D-69D5-AC6E-A508-AFE19514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7" y="537779"/>
            <a:ext cx="9573009" cy="694712"/>
          </a:xfrm>
        </p:spPr>
        <p:txBody>
          <a:bodyPr/>
          <a:lstStyle/>
          <a:p>
            <a:r>
              <a:rPr lang="en-AU" sz="2800" dirty="0" err="1">
                <a:solidFill>
                  <a:schemeClr val="accent1"/>
                </a:solidFill>
              </a:rPr>
              <a:t>GenAudit</a:t>
            </a:r>
            <a:r>
              <a:rPr lang="en-AU" sz="2800" dirty="0">
                <a:solidFill>
                  <a:schemeClr val="accent1"/>
                </a:solidFill>
              </a:rPr>
              <a:t>: Driving significant business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2C647-8DA8-F782-F99D-97C53F53B931}"/>
              </a:ext>
            </a:extLst>
          </p:cNvPr>
          <p:cNvSpPr txBox="1"/>
          <p:nvPr/>
        </p:nvSpPr>
        <p:spPr>
          <a:xfrm>
            <a:off x="1173616" y="4537502"/>
            <a:ext cx="400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err="1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endParaRPr kumimoji="0" lang="en-AU" sz="3600" b="1" i="0" u="none" strike="noStrike" kern="1200" cap="none" spc="0" normalizeH="0" baseline="0" noProof="0">
              <a:ln>
                <a:noFill/>
              </a:ln>
              <a:solidFill>
                <a:srgbClr val="006280"/>
              </a:solidFill>
              <a:effectLst/>
              <a:uLnTx/>
              <a:uFillTx/>
              <a:latin typeface="MarkOT-Heavy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FFD8D0-D668-F0B7-E797-0AD8D2B81063}"/>
              </a:ext>
            </a:extLst>
          </p:cNvPr>
          <p:cNvSpPr/>
          <p:nvPr/>
        </p:nvSpPr>
        <p:spPr>
          <a:xfrm>
            <a:off x="10574694" y="5884506"/>
            <a:ext cx="1611086" cy="9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60FC5-3399-753F-2104-168D09381E33}"/>
              </a:ext>
            </a:extLst>
          </p:cNvPr>
          <p:cNvSpPr/>
          <p:nvPr/>
        </p:nvSpPr>
        <p:spPr>
          <a:xfrm>
            <a:off x="5290457" y="0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0089862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2ACC7C-58A0-5896-3DB6-42758E08F3F8}"/>
              </a:ext>
            </a:extLst>
          </p:cNvPr>
          <p:cNvSpPr/>
          <p:nvPr/>
        </p:nvSpPr>
        <p:spPr>
          <a:xfrm>
            <a:off x="5290457" y="0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7E816-7A58-635C-D572-1A8FA5682BE5}"/>
              </a:ext>
            </a:extLst>
          </p:cNvPr>
          <p:cNvSpPr/>
          <p:nvPr/>
        </p:nvSpPr>
        <p:spPr>
          <a:xfrm>
            <a:off x="10580914" y="6323045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39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28B65-D172-69C5-8F11-AF51D752B04C}"/>
              </a:ext>
            </a:extLst>
          </p:cNvPr>
          <p:cNvSpPr/>
          <p:nvPr/>
        </p:nvSpPr>
        <p:spPr>
          <a:xfrm>
            <a:off x="6325467" y="1150917"/>
            <a:ext cx="1508151" cy="151691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 descr="A blue and purple line drawing of a stack of papers&#10;&#10;Description automatically generated">
            <a:extLst>
              <a:ext uri="{FF2B5EF4-FFF2-40B4-BE49-F238E27FC236}">
                <a16:creationId xmlns:a16="http://schemas.microsoft.com/office/drawing/2014/main" id="{E3E1E448-C918-F2A8-6156-FC8A9E08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77" y="1484047"/>
            <a:ext cx="583767" cy="54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CF60A-BA55-62F7-7550-57D0EF13694B}"/>
              </a:ext>
            </a:extLst>
          </p:cNvPr>
          <p:cNvSpPr txBox="1"/>
          <p:nvPr/>
        </p:nvSpPr>
        <p:spPr>
          <a:xfrm>
            <a:off x="6674276" y="1173630"/>
            <a:ext cx="64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B9695-5DEA-E2A9-181F-07FC3A442815}"/>
              </a:ext>
            </a:extLst>
          </p:cNvPr>
          <p:cNvSpPr/>
          <p:nvPr/>
        </p:nvSpPr>
        <p:spPr>
          <a:xfrm>
            <a:off x="6629885" y="2173597"/>
            <a:ext cx="899314" cy="3744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>
                <a:solidFill>
                  <a:schemeClr val="tx1"/>
                </a:solidFill>
              </a:rPr>
              <a:t>DBFS</a:t>
            </a:r>
          </a:p>
          <a:p>
            <a:pPr algn="ctr"/>
            <a:r>
              <a:rPr lang="en-AU" sz="1050">
                <a:solidFill>
                  <a:schemeClr val="tx1"/>
                </a:solidFill>
              </a:rPr>
              <a:t>Volumes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A2FF9E-6DAB-B1B8-7C44-0B8B3DB22224}"/>
              </a:ext>
            </a:extLst>
          </p:cNvPr>
          <p:cNvCxnSpPr>
            <a:cxnSpLocks/>
          </p:cNvCxnSpPr>
          <p:nvPr/>
        </p:nvCxnSpPr>
        <p:spPr>
          <a:xfrm flipH="1" flipV="1">
            <a:off x="4646462" y="1956228"/>
            <a:ext cx="1679005" cy="70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C65D81-0793-E334-1A70-9713E26C2672}"/>
              </a:ext>
            </a:extLst>
          </p:cNvPr>
          <p:cNvSpPr txBox="1"/>
          <p:nvPr/>
        </p:nvSpPr>
        <p:spPr>
          <a:xfrm>
            <a:off x="4777138" y="1390078"/>
            <a:ext cx="126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Ingest docs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1D023-B016-9409-3B80-3F1E5DDB25C9}"/>
              </a:ext>
            </a:extLst>
          </p:cNvPr>
          <p:cNvSpPr txBox="1"/>
          <p:nvPr/>
        </p:nvSpPr>
        <p:spPr>
          <a:xfrm>
            <a:off x="6497545" y="811343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Unity </a:t>
            </a:r>
            <a:r>
              <a:rPr lang="en-AU" sz="1200" err="1"/>
              <a:t>Catalog</a:t>
            </a:r>
            <a:endParaRPr lang="en-AU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DA8969-7062-A2D0-7D5D-5A5F472B5F9E}"/>
              </a:ext>
            </a:extLst>
          </p:cNvPr>
          <p:cNvSpPr/>
          <p:nvPr/>
        </p:nvSpPr>
        <p:spPr>
          <a:xfrm>
            <a:off x="786020" y="4399188"/>
            <a:ext cx="2596864" cy="148951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E6FEF-0630-8E39-740A-B982018EA603}"/>
              </a:ext>
            </a:extLst>
          </p:cNvPr>
          <p:cNvSpPr txBox="1"/>
          <p:nvPr/>
        </p:nvSpPr>
        <p:spPr>
          <a:xfrm>
            <a:off x="1001408" y="4041137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Model Serving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7D35233-5871-EF55-5F4B-9F9FC3D54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5133" y="4591891"/>
            <a:ext cx="796826" cy="7968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F75EF5-0299-B806-A5EE-96E60163B898}"/>
              </a:ext>
            </a:extLst>
          </p:cNvPr>
          <p:cNvSpPr txBox="1"/>
          <p:nvPr/>
        </p:nvSpPr>
        <p:spPr>
          <a:xfrm>
            <a:off x="1257783" y="5403051"/>
            <a:ext cx="191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Llama3.1 70B LLM</a:t>
            </a:r>
          </a:p>
          <a:p>
            <a:endParaRPr lang="en-AU" sz="12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70FBBE-0C32-9E38-73FE-653808BF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028" y="4870105"/>
            <a:ext cx="1103859" cy="273838"/>
          </a:xfrm>
          <a:prstGeom prst="rect">
            <a:avLst/>
          </a:prstGeom>
        </p:spPr>
      </p:pic>
      <p:pic>
        <p:nvPicPr>
          <p:cNvPr id="44" name="Graphic 43" descr="Users outline">
            <a:extLst>
              <a:ext uri="{FF2B5EF4-FFF2-40B4-BE49-F238E27FC236}">
                <a16:creationId xmlns:a16="http://schemas.microsoft.com/office/drawing/2014/main" id="{8C45599F-2D40-6621-9090-75DF4E13F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575" y="1332574"/>
            <a:ext cx="737826" cy="7378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FCB4AD-1E07-B607-CF7A-AA2A6DEF449A}"/>
              </a:ext>
            </a:extLst>
          </p:cNvPr>
          <p:cNvSpPr txBox="1"/>
          <p:nvPr/>
        </p:nvSpPr>
        <p:spPr>
          <a:xfrm>
            <a:off x="684278" y="1958910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Users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233D3D-03B9-FB7C-FD13-51B716B31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934" y="2005810"/>
            <a:ext cx="1092488" cy="410396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41CFBBA-12E4-2836-7B7D-B8A76830ABB9}"/>
              </a:ext>
            </a:extLst>
          </p:cNvPr>
          <p:cNvSpPr/>
          <p:nvPr/>
        </p:nvSpPr>
        <p:spPr>
          <a:xfrm>
            <a:off x="3054578" y="1322441"/>
            <a:ext cx="1591884" cy="119811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98E2464-E9D7-F262-A92A-1E388DA57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019" y="1732157"/>
            <a:ext cx="320643" cy="3005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FF283-878B-AF62-ABF4-58FE2254E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9275" y="1780024"/>
            <a:ext cx="988887" cy="2120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1F1AFC8-4A10-4071-9B74-C064B966F0EB}"/>
              </a:ext>
            </a:extLst>
          </p:cNvPr>
          <p:cNvSpPr txBox="1"/>
          <p:nvPr/>
        </p:nvSpPr>
        <p:spPr>
          <a:xfrm>
            <a:off x="3209764" y="1369157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UI Application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55E012-D1F3-15DC-F0A0-F998980D3913}"/>
              </a:ext>
            </a:extLst>
          </p:cNvPr>
          <p:cNvCxnSpPr>
            <a:cxnSpLocks/>
          </p:cNvCxnSpPr>
          <p:nvPr/>
        </p:nvCxnSpPr>
        <p:spPr>
          <a:xfrm>
            <a:off x="6863128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6F3E55D-C116-5F91-19D9-87060DFE9DA1}"/>
              </a:ext>
            </a:extLst>
          </p:cNvPr>
          <p:cNvSpPr txBox="1"/>
          <p:nvPr/>
        </p:nvSpPr>
        <p:spPr>
          <a:xfrm>
            <a:off x="1734560" y="1390078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Input files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18D121-D6F7-750D-A452-DC75CFF56D57}"/>
              </a:ext>
            </a:extLst>
          </p:cNvPr>
          <p:cNvSpPr txBox="1"/>
          <p:nvPr/>
        </p:nvSpPr>
        <p:spPr>
          <a:xfrm>
            <a:off x="1349370" y="1975228"/>
            <a:ext cx="15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Audit report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2982DF4-8A9D-022F-0DB8-517466FF63C6}"/>
              </a:ext>
            </a:extLst>
          </p:cNvPr>
          <p:cNvSpPr/>
          <p:nvPr/>
        </p:nvSpPr>
        <p:spPr>
          <a:xfrm>
            <a:off x="4059580" y="3589541"/>
            <a:ext cx="6890440" cy="266832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4160D83-1A42-FCC0-D7CD-D42BB21F7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316" y="3858801"/>
            <a:ext cx="6416049" cy="21338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D2B8D-CA33-D050-01DD-3B0CAAC54E35}"/>
              </a:ext>
            </a:extLst>
          </p:cNvPr>
          <p:cNvCxnSpPr>
            <a:cxnSpLocks/>
          </p:cNvCxnSpPr>
          <p:nvPr/>
        </p:nvCxnSpPr>
        <p:spPr>
          <a:xfrm>
            <a:off x="4643723" y="1738431"/>
            <a:ext cx="169080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ABE3C6-B49E-1C0E-EBC1-4BD3E03280BA}"/>
              </a:ext>
            </a:extLst>
          </p:cNvPr>
          <p:cNvCxnSpPr>
            <a:cxnSpLocks/>
          </p:cNvCxnSpPr>
          <p:nvPr/>
        </p:nvCxnSpPr>
        <p:spPr>
          <a:xfrm>
            <a:off x="1644128" y="1727628"/>
            <a:ext cx="141255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44594-6728-C85E-DFBE-A1062B8B54B9}"/>
              </a:ext>
            </a:extLst>
          </p:cNvPr>
          <p:cNvCxnSpPr>
            <a:cxnSpLocks/>
          </p:cNvCxnSpPr>
          <p:nvPr/>
        </p:nvCxnSpPr>
        <p:spPr>
          <a:xfrm flipH="1" flipV="1">
            <a:off x="1556127" y="1920332"/>
            <a:ext cx="1498451" cy="11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20AA87-8032-1ABE-E2EA-F26FBAABBA59}"/>
              </a:ext>
            </a:extLst>
          </p:cNvPr>
          <p:cNvCxnSpPr>
            <a:cxnSpLocks/>
          </p:cNvCxnSpPr>
          <p:nvPr/>
        </p:nvCxnSpPr>
        <p:spPr>
          <a:xfrm flipV="1">
            <a:off x="7278884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1A9C4A-8E59-E43C-1560-DB7D8D062B71}"/>
              </a:ext>
            </a:extLst>
          </p:cNvPr>
          <p:cNvSpPr txBox="1"/>
          <p:nvPr/>
        </p:nvSpPr>
        <p:spPr>
          <a:xfrm>
            <a:off x="4606156" y="1975228"/>
            <a:ext cx="15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Audit report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FBC81FC-DBB1-EDB8-3423-5A97132B34D8}"/>
              </a:ext>
            </a:extLst>
          </p:cNvPr>
          <p:cNvSpPr/>
          <p:nvPr/>
        </p:nvSpPr>
        <p:spPr>
          <a:xfrm>
            <a:off x="8380038" y="1178324"/>
            <a:ext cx="2401847" cy="148951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5D1E99-854D-CEEB-A55B-9B589ABA2DB9}"/>
              </a:ext>
            </a:extLst>
          </p:cNvPr>
          <p:cNvSpPr txBox="1"/>
          <p:nvPr/>
        </p:nvSpPr>
        <p:spPr>
          <a:xfrm>
            <a:off x="8507524" y="1294105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>
                <a:solidFill>
                  <a:schemeClr val="accent1"/>
                </a:solidFill>
              </a:rPr>
              <a:t>Evaluation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CC6990-537D-3847-E98D-EA5FFF7074DF}"/>
              </a:ext>
            </a:extLst>
          </p:cNvPr>
          <p:cNvCxnSpPr>
            <a:cxnSpLocks/>
          </p:cNvCxnSpPr>
          <p:nvPr/>
        </p:nvCxnSpPr>
        <p:spPr>
          <a:xfrm>
            <a:off x="3387701" y="4907705"/>
            <a:ext cx="67883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C23F39-C725-A3F0-8BCD-D724BEBC49C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382884" y="5143944"/>
            <a:ext cx="63650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8">
            <a:extLst>
              <a:ext uri="{FF2B5EF4-FFF2-40B4-BE49-F238E27FC236}">
                <a16:creationId xmlns:a16="http://schemas.microsoft.com/office/drawing/2014/main" id="{455CD8B2-2248-3047-25A6-F7397BB5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17" y="411210"/>
            <a:ext cx="5057956" cy="694712"/>
          </a:xfrm>
        </p:spPr>
        <p:txBody>
          <a:bodyPr/>
          <a:lstStyle/>
          <a:p>
            <a:r>
              <a:rPr lang="en-AU" sz="3200" dirty="0">
                <a:solidFill>
                  <a:schemeClr val="accent1"/>
                </a:solidFill>
              </a:rPr>
              <a:t>System Architecture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E86187-5726-C810-48DB-BF30806447C3}"/>
              </a:ext>
            </a:extLst>
          </p:cNvPr>
          <p:cNvSpPr txBox="1"/>
          <p:nvPr/>
        </p:nvSpPr>
        <p:spPr>
          <a:xfrm>
            <a:off x="4777138" y="3840927"/>
            <a:ext cx="1304843" cy="37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err="1">
                <a:solidFill>
                  <a:schemeClr val="accent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endParaRPr lang="en-AU" b="1">
              <a:solidFill>
                <a:schemeClr val="accent1"/>
              </a:solidFill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226F479-01A7-EC29-52DC-87628ACE1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339" y="3701906"/>
            <a:ext cx="1910924" cy="4777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888D201-CE99-CBE6-A74E-68B50AA0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315" y="1619861"/>
            <a:ext cx="1103859" cy="27383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BF15E2F-24B0-4E05-FB3D-18A36C7C5EDE}"/>
              </a:ext>
            </a:extLst>
          </p:cNvPr>
          <p:cNvSpPr txBox="1"/>
          <p:nvPr/>
        </p:nvSpPr>
        <p:spPr>
          <a:xfrm>
            <a:off x="8433488" y="2056798"/>
            <a:ext cx="191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Llama3.1 70B LLM</a:t>
            </a:r>
          </a:p>
          <a:p>
            <a:endParaRPr lang="en-AU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BDD2B-6A6C-C22D-2758-7261E07AE764}"/>
              </a:ext>
            </a:extLst>
          </p:cNvPr>
          <p:cNvSpPr txBox="1"/>
          <p:nvPr/>
        </p:nvSpPr>
        <p:spPr>
          <a:xfrm>
            <a:off x="8433488" y="811343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Model Serving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02BEC76-61FA-605C-B546-DA972C72E4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8262" y="1484047"/>
            <a:ext cx="547353" cy="5725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23F440-76BA-A5BD-238F-34990A327411}"/>
              </a:ext>
            </a:extLst>
          </p:cNvPr>
          <p:cNvCxnSpPr>
            <a:cxnSpLocks/>
          </p:cNvCxnSpPr>
          <p:nvPr/>
        </p:nvCxnSpPr>
        <p:spPr>
          <a:xfrm>
            <a:off x="9299244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CED10-099C-5209-65F6-7660287CD577}"/>
              </a:ext>
            </a:extLst>
          </p:cNvPr>
          <p:cNvCxnSpPr>
            <a:cxnSpLocks/>
          </p:cNvCxnSpPr>
          <p:nvPr/>
        </p:nvCxnSpPr>
        <p:spPr>
          <a:xfrm flipV="1">
            <a:off x="9715000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59FE874-19C7-C107-C58A-F7D7DFE16521}"/>
              </a:ext>
            </a:extLst>
          </p:cNvPr>
          <p:cNvSpPr/>
          <p:nvPr/>
        </p:nvSpPr>
        <p:spPr>
          <a:xfrm>
            <a:off x="5402096" y="35269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950DB-581A-1827-924C-83979CD2A7E1}"/>
              </a:ext>
            </a:extLst>
          </p:cNvPr>
          <p:cNvSpPr/>
          <p:nvPr/>
        </p:nvSpPr>
        <p:spPr>
          <a:xfrm>
            <a:off x="10485615" y="6278696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11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58A65472-DE86-461E-B566-D1E1EFAE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57809"/>
            <a:ext cx="11461750" cy="694712"/>
          </a:xfrm>
        </p:spPr>
        <p:txBody>
          <a:bodyPr/>
          <a:lstStyle/>
          <a:p>
            <a:r>
              <a:rPr lang="en-AU" sz="3200" dirty="0">
                <a:solidFill>
                  <a:schemeClr val="accent1"/>
                </a:solidFill>
              </a:rPr>
              <a:t>We use LLM as a Judge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708BBD-0C54-BC99-6136-85C34B298326}"/>
              </a:ext>
            </a:extLst>
          </p:cNvPr>
          <p:cNvGrpSpPr/>
          <p:nvPr/>
        </p:nvGrpSpPr>
        <p:grpSpPr>
          <a:xfrm>
            <a:off x="945149" y="873387"/>
            <a:ext cx="9217754" cy="5626804"/>
            <a:chOff x="1149528" y="1433670"/>
            <a:chExt cx="8933320" cy="5414707"/>
          </a:xfrm>
        </p:grpSpPr>
        <p:pic>
          <p:nvPicPr>
            <p:cNvPr id="2" name="Picture 1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239DD705-5FD7-E83D-1CF7-58B7FE3F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604" y="3428559"/>
              <a:ext cx="8928340" cy="3419818"/>
            </a:xfrm>
            <a:prstGeom prst="rect">
              <a:avLst/>
            </a:prstGeom>
          </p:spPr>
        </p:pic>
        <p:pic>
          <p:nvPicPr>
            <p:cNvPr id="9" name="Picture 8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A62D2EEC-3E23-CC4B-5382-40FDC245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528" y="1730619"/>
              <a:ext cx="2405998" cy="1351935"/>
            </a:xfrm>
            <a:prstGeom prst="rect">
              <a:avLst/>
            </a:prstGeom>
          </p:spPr>
        </p:pic>
        <p:pic>
          <p:nvPicPr>
            <p:cNvPr id="11" name="Picture 10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096C7197-E035-E95F-67F8-01FEB4EE6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850" y="1730619"/>
              <a:ext cx="2405998" cy="1351935"/>
            </a:xfrm>
            <a:prstGeom prst="rect">
              <a:avLst/>
            </a:prstGeom>
          </p:spPr>
        </p:pic>
        <p:pic>
          <p:nvPicPr>
            <p:cNvPr id="22" name="Picture 21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BAE38C97-04DA-5EE4-06D8-73CED984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602" y="1730618"/>
              <a:ext cx="2405998" cy="13519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B8B22A-0283-5EE5-61F5-74D6B5C16B9F}"/>
                </a:ext>
              </a:extLst>
            </p:cNvPr>
            <p:cNvSpPr txBox="1"/>
            <p:nvPr/>
          </p:nvSpPr>
          <p:spPr>
            <a:xfrm>
              <a:off x="1517892" y="1433671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Content Accuracy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55053D-8BCF-F8FD-33A0-D2538D3F14E3}"/>
                </a:ext>
              </a:extLst>
            </p:cNvPr>
            <p:cNvSpPr txBox="1"/>
            <p:nvPr/>
          </p:nvSpPr>
          <p:spPr>
            <a:xfrm>
              <a:off x="4784966" y="1433670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Structure Accuracy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A0382-3029-4F58-58B4-6AF98390E36F}"/>
                </a:ext>
              </a:extLst>
            </p:cNvPr>
            <p:cNvSpPr txBox="1"/>
            <p:nvPr/>
          </p:nvSpPr>
          <p:spPr>
            <a:xfrm>
              <a:off x="8052041" y="1433670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Readability</a:t>
              </a:r>
              <a:endParaRPr lang="en-US" b="1">
                <a:solidFill>
                  <a:schemeClr val="accent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B362E9A-2766-CC19-877D-08531802ABC1}"/>
              </a:ext>
            </a:extLst>
          </p:cNvPr>
          <p:cNvSpPr/>
          <p:nvPr/>
        </p:nvSpPr>
        <p:spPr>
          <a:xfrm>
            <a:off x="10437102" y="6316689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49131-DF73-B0A2-428A-18462C7314AE}"/>
              </a:ext>
            </a:extLst>
          </p:cNvPr>
          <p:cNvSpPr/>
          <p:nvPr/>
        </p:nvSpPr>
        <p:spPr>
          <a:xfrm>
            <a:off x="5290457" y="44860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76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D6CD91-415E-40D9-947E-0A906F1E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59" y="3970562"/>
            <a:ext cx="5310152" cy="2405930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CA8A0AAB-1D28-2C78-800C-4F1F51294E5C}"/>
              </a:ext>
            </a:extLst>
          </p:cNvPr>
          <p:cNvSpPr txBox="1">
            <a:spLocks/>
          </p:cNvSpPr>
          <p:nvPr/>
        </p:nvSpPr>
        <p:spPr>
          <a:xfrm>
            <a:off x="437742" y="338708"/>
            <a:ext cx="11560174" cy="58930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dirty="0">
                <a:solidFill>
                  <a:schemeClr val="accent1"/>
                </a:solidFill>
                <a:latin typeface="MarkOT-Heavy"/>
              </a:rPr>
              <a:t>Further work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arkOT-Heavy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0BA48-5B16-B179-CF44-1A9A5E576321}"/>
              </a:ext>
            </a:extLst>
          </p:cNvPr>
          <p:cNvSpPr txBox="1"/>
          <p:nvPr/>
        </p:nvSpPr>
        <p:spPr>
          <a:xfrm>
            <a:off x="437741" y="1270171"/>
            <a:ext cx="10996613" cy="2548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Adding LLM to the workflow controller that will plan and manage the audit report generation process.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As the requirement grows, we can add analyser agent that can analyse all the input files and come up with the insights and add it to the workflow.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We can also add context handler agent that will manage which agents needs context to certain data as needed (not all agents need access to all data)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Improve on the UI to show more of the workflow progress.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LLM that can analyse the report structure of previous report and use that structure to create a new report based on the previous report structure.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93B08-9876-9266-E5D6-16375A04D785}"/>
              </a:ext>
            </a:extLst>
          </p:cNvPr>
          <p:cNvSpPr/>
          <p:nvPr/>
        </p:nvSpPr>
        <p:spPr>
          <a:xfrm>
            <a:off x="10580914" y="6335790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5664-AFA5-BC73-7B06-3987927D796A}"/>
              </a:ext>
            </a:extLst>
          </p:cNvPr>
          <p:cNvSpPr/>
          <p:nvPr/>
        </p:nvSpPr>
        <p:spPr>
          <a:xfrm>
            <a:off x="5412286" y="35967"/>
            <a:ext cx="1611086" cy="36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524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2A8-875C-B51D-2B8D-CA03703F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A9CD7D-4A67-E7E3-7BDC-352CF6EFD3C8}"/>
              </a:ext>
            </a:extLst>
          </p:cNvPr>
          <p:cNvSpPr/>
          <p:nvPr/>
        </p:nvSpPr>
        <p:spPr>
          <a:xfrm>
            <a:off x="10496939" y="6319935"/>
            <a:ext cx="1611086" cy="367004"/>
          </a:xfrm>
          <a:prstGeom prst="rect">
            <a:avLst/>
          </a:prstGeom>
          <a:solidFill>
            <a:srgbClr val="0062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720518"/>
      </p:ext>
    </p:extLst>
  </p:cSld>
  <p:clrMapOvr>
    <a:masterClrMapping/>
  </p:clrMapOvr>
</p:sld>
</file>

<file path=ppt/theme/theme1.xml><?xml version="1.0" encoding="utf-8"?>
<a:theme xmlns:a="http://schemas.openxmlformats.org/drawingml/2006/main" name="Optus_16x9_Theme">
  <a:themeElements>
    <a:clrScheme name="Custom 1">
      <a:dk1>
        <a:srgbClr val="000000"/>
      </a:dk1>
      <a:lt1>
        <a:srgbClr val="FFFFFF"/>
      </a:lt1>
      <a:dk2>
        <a:srgbClr val="00323A"/>
      </a:dk2>
      <a:lt2>
        <a:srgbClr val="E7E6E6"/>
      </a:lt2>
      <a:accent1>
        <a:srgbClr val="006280"/>
      </a:accent1>
      <a:accent2>
        <a:srgbClr val="00A3AD"/>
      </a:accent2>
      <a:accent3>
        <a:srgbClr val="FFCC08"/>
      </a:accent3>
      <a:accent4>
        <a:srgbClr val="00323A"/>
      </a:accent4>
      <a:accent5>
        <a:srgbClr val="FFA100"/>
      </a:accent5>
      <a:accent6>
        <a:srgbClr val="ACAFB2"/>
      </a:accent6>
      <a:hlink>
        <a:srgbClr val="00A3AD"/>
      </a:hlink>
      <a:folHlink>
        <a:srgbClr val="006280"/>
      </a:folHlink>
    </a:clrScheme>
    <a:fontScheme name="Optus_Fonts">
      <a:majorFont>
        <a:latin typeface="MarkOT-Heavy"/>
        <a:ea typeface=""/>
        <a:cs typeface=""/>
      </a:majorFont>
      <a:minorFont>
        <a:latin typeface="MarkO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.pptx" id="{37EF0CCC-6946-49CA-82FC-CED937C633C6}" vid="{4201B025-4976-4730-8725-9EC76789F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6ee34bf-ccdb-4d31-bfa7-d70a8087cdcc}" enabled="1" method="Standard" siteId="{17928398-834f-4756-9d9b-525628a13a4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496</Words>
  <Application>Microsoft Office PowerPoint</Application>
  <PresentationFormat>Widescreen</PresentationFormat>
  <Paragraphs>77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Optus_16x9_Theme</vt:lpstr>
      <vt:lpstr>PowerPoint Presentation</vt:lpstr>
      <vt:lpstr>PowerPoint Presentation</vt:lpstr>
      <vt:lpstr>PowerPoint Presentation</vt:lpstr>
      <vt:lpstr>GenAudit: Driving significant business impact</vt:lpstr>
      <vt:lpstr>PowerPoint Presentation</vt:lpstr>
      <vt:lpstr>System Architecture</vt:lpstr>
      <vt:lpstr>We use LLM as a Judge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GenAudit</dc:title>
  <dc:creator>Xiaoxi Hu</dc:creator>
  <cp:lastModifiedBy>Xiaoxi Hu</cp:lastModifiedBy>
  <cp:revision>3</cp:revision>
  <dcterms:created xsi:type="dcterms:W3CDTF">2024-10-24T23:20:15Z</dcterms:created>
  <dcterms:modified xsi:type="dcterms:W3CDTF">2024-11-02T01:49:02Z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Theme:8\Optus_16x9_Theme:6</vt:lpwstr>
  </property>
  <property fmtid="{D5CDD505-2E9C-101B-9397-08002B2CF9AE}" pid="3" name="ClassificationContentMarkingHeaderText">
    <vt:lpwstr>[Confidential]</vt:lpwstr>
  </property>
</Properties>
</file>